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Open Sans Bold" charset="1" panose="00000000000000000000"/>
      <p:regular r:id="rId30"/>
    </p:embeddedFont>
    <p:embeddedFont>
      <p:font typeface="Montserrat" charset="1" panose="00000500000000000000"/>
      <p:regular r:id="rId32"/>
    </p:embeddedFont>
    <p:embeddedFont>
      <p:font typeface="Poppins Bold" charset="1" panose="00000800000000000000"/>
      <p:regular r:id="rId34"/>
    </p:embeddedFont>
    <p:embeddedFont>
      <p:font typeface="Poppins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2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3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Slides/notesSlide4.xml" Type="http://schemas.openxmlformats.org/officeDocument/2006/relationships/notesSlide"/><Relationship Id="rId37" Target="notesSlides/notesSlide5.xml" Type="http://schemas.openxmlformats.org/officeDocument/2006/relationships/notesSlide"/><Relationship Id="rId38" Target="notesSlides/notesSlide6.xml" Type="http://schemas.openxmlformats.org/officeDocument/2006/relationships/notesSlide"/><Relationship Id="rId39" Target="notesSlides/notesSlide7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8.xml" Type="http://schemas.openxmlformats.org/officeDocument/2006/relationships/notesSlide"/><Relationship Id="rId41" Target="notesSlides/notesSlide9.xml" Type="http://schemas.openxmlformats.org/officeDocument/2006/relationships/notesSlide"/><Relationship Id="rId42" Target="notesSlides/notesSlide10.xml" Type="http://schemas.openxmlformats.org/officeDocument/2006/relationships/notesSlide"/><Relationship Id="rId43" Target="notesSlides/notesSlide11.xml" Type="http://schemas.openxmlformats.org/officeDocument/2006/relationships/notesSlide"/><Relationship Id="rId44" Target="notesSlides/notesSlide12.xml" Type="http://schemas.openxmlformats.org/officeDocument/2006/relationships/notesSlide"/><Relationship Id="rId45" Target="notesSlides/notesSlide13.xml" Type="http://schemas.openxmlformats.org/officeDocument/2006/relationships/notesSlide"/><Relationship Id="rId46" Target="notesSlides/notesSlide14.xml" Type="http://schemas.openxmlformats.org/officeDocument/2006/relationships/notesSlide"/><Relationship Id="rId47" Target="notesSlides/notesSlide15.xml" Type="http://schemas.openxmlformats.org/officeDocument/2006/relationships/notesSlide"/><Relationship Id="rId48" Target="notesSlides/notesSlide16.xml" Type="http://schemas.openxmlformats.org/officeDocument/2006/relationships/notesSlide"/><Relationship Id="rId49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8.xml" Type="http://schemas.openxmlformats.org/officeDocument/2006/relationships/notesSlide"/><Relationship Id="rId51" Target="notesSlides/notesSlide19.xml" Type="http://schemas.openxmlformats.org/officeDocument/2006/relationships/notesSlide"/><Relationship Id="rId52" Target="notesSlides/notesSlide20.xml" Type="http://schemas.openxmlformats.org/officeDocument/2006/relationships/notesSlide"/><Relationship Id="rId53" Target="notesSlides/notesSlide21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59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62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59.png" Type="http://schemas.openxmlformats.org/officeDocument/2006/relationships/image"/><Relationship Id="rId6" Target="../media/image54.png" Type="http://schemas.openxmlformats.org/officeDocument/2006/relationships/image"/><Relationship Id="rId7" Target="../media/image63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69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69.png" Type="http://schemas.openxmlformats.org/officeDocument/2006/relationships/image"/><Relationship Id="rId6" Target="../media/image7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69.pn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69.png" Type="http://schemas.openxmlformats.org/officeDocument/2006/relationships/image"/><Relationship Id="rId6" Target="../media/image7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69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.jpe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12" Target="../media/image87.png" Type="http://schemas.openxmlformats.org/officeDocument/2006/relationships/image"/><Relationship Id="rId13" Target="../media/image1.jpeg" Type="http://schemas.openxmlformats.org/officeDocument/2006/relationships/image"/><Relationship Id="rId14" Target="../media/image10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Relationship Id="rId8" Target="../media/image83.jpe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88.png" Type="http://schemas.openxmlformats.org/officeDocument/2006/relationships/image"/><Relationship Id="rId4" Target="../media/image1.jpeg" Type="http://schemas.openxmlformats.org/officeDocument/2006/relationships/image"/><Relationship Id="rId5" Target="../media/image10.png" Type="http://schemas.openxmlformats.org/officeDocument/2006/relationships/image"/><Relationship Id="rId6" Target="../media/image89.jpeg" Type="http://schemas.openxmlformats.org/officeDocument/2006/relationships/image"/><Relationship Id="rId7" Target="../media/image9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.jpeg" Type="http://schemas.openxmlformats.org/officeDocument/2006/relationships/image"/><Relationship Id="rId8" Target="../media/image10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.jpeg" Type="http://schemas.openxmlformats.org/officeDocument/2006/relationships/image"/><Relationship Id="rId8" Target="../media/image10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jpeg" Type="http://schemas.openxmlformats.org/officeDocument/2006/relationships/image"/><Relationship Id="rId14" Target="../media/image31.jpeg" Type="http://schemas.openxmlformats.org/officeDocument/2006/relationships/image"/><Relationship Id="rId15" Target="../media/image32.jpeg" Type="http://schemas.openxmlformats.org/officeDocument/2006/relationships/image"/><Relationship Id="rId16" Target="../media/image33.jpeg" Type="http://schemas.openxmlformats.org/officeDocument/2006/relationships/image"/><Relationship Id="rId17" Target="../media/image34.png" Type="http://schemas.openxmlformats.org/officeDocument/2006/relationships/image"/><Relationship Id="rId18" Target="../media/image5.png" Type="http://schemas.openxmlformats.org/officeDocument/2006/relationships/image"/><Relationship Id="rId19" Target="../media/image6.pn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35.png" Type="http://schemas.openxmlformats.org/officeDocument/2006/relationships/image"/><Relationship Id="rId21" Target="../media/image36.jpeg" Type="http://schemas.openxmlformats.org/officeDocument/2006/relationships/image"/><Relationship Id="rId22" Target="../media/image37.png" Type="http://schemas.openxmlformats.org/officeDocument/2006/relationships/image"/><Relationship Id="rId23" Target="../media/image38.png" Type="http://schemas.openxmlformats.org/officeDocument/2006/relationships/image"/><Relationship Id="rId24" Target="../media/image39.jpeg" Type="http://schemas.openxmlformats.org/officeDocument/2006/relationships/image"/><Relationship Id="rId25" Target="../media/image40.png" Type="http://schemas.openxmlformats.org/officeDocument/2006/relationships/image"/><Relationship Id="rId26" Target="../media/image41.jpeg" Type="http://schemas.openxmlformats.org/officeDocument/2006/relationships/image"/><Relationship Id="rId27" Target="../media/image42.png" Type="http://schemas.openxmlformats.org/officeDocument/2006/relationships/image"/><Relationship Id="rId28" Target="../media/image43.png" Type="http://schemas.openxmlformats.org/officeDocument/2006/relationships/image"/><Relationship Id="rId29" Target="../media/image44.png" Type="http://schemas.openxmlformats.org/officeDocument/2006/relationships/image"/><Relationship Id="rId3" Target="../media/image12.png" Type="http://schemas.openxmlformats.org/officeDocument/2006/relationships/image"/><Relationship Id="rId30" Target="../media/image45.png" Type="http://schemas.openxmlformats.org/officeDocument/2006/relationships/image"/><Relationship Id="rId31" Target="../media/image46.png" Type="http://schemas.openxmlformats.org/officeDocument/2006/relationships/image"/><Relationship Id="rId32" Target="../media/image47.png" Type="http://schemas.openxmlformats.org/officeDocument/2006/relationships/image"/><Relationship Id="rId33" Target="../media/image48.png" Type="http://schemas.openxmlformats.org/officeDocument/2006/relationships/image"/><Relationship Id="rId34" Target="../media/image49.jpeg" Type="http://schemas.openxmlformats.org/officeDocument/2006/relationships/image"/><Relationship Id="rId35" Target="../media/image50.png" Type="http://schemas.openxmlformats.org/officeDocument/2006/relationships/image"/><Relationship Id="rId36" Target="../media/image5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1.jpe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1.jpe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1.jpe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59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10.png" Type="http://schemas.openxmlformats.org/officeDocument/2006/relationships/image"/><Relationship Id="rId5" Target="../media/image59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61.png" Type="http://schemas.openxmlformats.org/officeDocument/2006/relationships/image"/><Relationship Id="rId9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2350" y="1370514"/>
            <a:ext cx="4763291" cy="1960616"/>
            <a:chOff x="0" y="0"/>
            <a:chExt cx="6351055" cy="2614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1016" cy="2614168"/>
            </a:xfrm>
            <a:custGeom>
              <a:avLst/>
              <a:gdLst/>
              <a:ahLst/>
              <a:cxnLst/>
              <a:rect r="r" b="b" t="t" l="l"/>
              <a:pathLst>
                <a:path h="2614168" w="6351016">
                  <a:moveTo>
                    <a:pt x="0" y="0"/>
                  </a:moveTo>
                  <a:lnTo>
                    <a:pt x="6351016" y="0"/>
                  </a:lnTo>
                  <a:lnTo>
                    <a:pt x="6351016" y="2614168"/>
                  </a:lnTo>
                  <a:lnTo>
                    <a:pt x="0" y="2614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609698" y="4634941"/>
            <a:ext cx="13784799" cy="912343"/>
            <a:chOff x="0" y="0"/>
            <a:chExt cx="18379732" cy="12164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79694" cy="1216406"/>
            </a:xfrm>
            <a:custGeom>
              <a:avLst/>
              <a:gdLst/>
              <a:ahLst/>
              <a:cxnLst/>
              <a:rect r="r" b="b" t="t" l="l"/>
              <a:pathLst>
                <a:path h="1216406" w="18379694">
                  <a:moveTo>
                    <a:pt x="0" y="0"/>
                  </a:moveTo>
                  <a:lnTo>
                    <a:pt x="18379694" y="0"/>
                  </a:lnTo>
                  <a:lnTo>
                    <a:pt x="18379694" y="1216406"/>
                  </a:lnTo>
                  <a:lnTo>
                    <a:pt x="0" y="1216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32" r="0" b="-13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28242" y="6428118"/>
            <a:ext cx="9231516" cy="615858"/>
            <a:chOff x="0" y="0"/>
            <a:chExt cx="12308688" cy="821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08713" cy="821182"/>
            </a:xfrm>
            <a:custGeom>
              <a:avLst/>
              <a:gdLst/>
              <a:ahLst/>
              <a:cxnLst/>
              <a:rect r="r" b="b" t="t" l="l"/>
              <a:pathLst>
                <a:path h="821182" w="12308713">
                  <a:moveTo>
                    <a:pt x="0" y="0"/>
                  </a:moveTo>
                  <a:lnTo>
                    <a:pt x="12308713" y="0"/>
                  </a:lnTo>
                  <a:lnTo>
                    <a:pt x="12308713" y="821182"/>
                  </a:lnTo>
                  <a:lnTo>
                    <a:pt x="0" y="821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20" t="0" r="-520" b="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62350" y="1370514"/>
            <a:ext cx="4763291" cy="1960616"/>
            <a:chOff x="0" y="0"/>
            <a:chExt cx="6351055" cy="26141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1016" cy="2614168"/>
            </a:xfrm>
            <a:custGeom>
              <a:avLst/>
              <a:gdLst/>
              <a:ahLst/>
              <a:cxnLst/>
              <a:rect r="r" b="b" t="t" l="l"/>
              <a:pathLst>
                <a:path h="2614168" w="6351016">
                  <a:moveTo>
                    <a:pt x="0" y="0"/>
                  </a:moveTo>
                  <a:lnTo>
                    <a:pt x="6351016" y="0"/>
                  </a:lnTo>
                  <a:lnTo>
                    <a:pt x="6351016" y="2614168"/>
                  </a:lnTo>
                  <a:lnTo>
                    <a:pt x="0" y="2614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4" t="0" r="-11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09698" y="4266171"/>
            <a:ext cx="14265261" cy="1159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6"/>
              </a:lnSpc>
            </a:pPr>
            <a:r>
              <a:rPr lang="en-US" b="true" sz="5331">
                <a:solidFill>
                  <a:srgbClr val="00569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SWP391: FINAL PROJECT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9698" y="5978747"/>
            <a:ext cx="13132618" cy="176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b="true" sz="365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Agri</a:t>
            </a:r>
            <a:r>
              <a:rPr lang="en-US" b="true" sz="365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cultural Warehouse Management</a:t>
            </a:r>
          </a:p>
          <a:p>
            <a:pPr algn="ctr">
              <a:lnSpc>
                <a:spcPts val="737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64985" y="7107498"/>
            <a:ext cx="7489936" cy="176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6"/>
              </a:lnSpc>
            </a:pPr>
            <a:r>
              <a:rPr lang="en-US" b="true" sz="365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Mentor:</a:t>
            </a:r>
          </a:p>
          <a:p>
            <a:pPr algn="ctr">
              <a:lnSpc>
                <a:spcPts val="7376"/>
              </a:lnSpc>
            </a:pPr>
            <a:r>
              <a:rPr lang="en-US" b="true" sz="365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LinhNDM3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888" y="248574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05888" y="248574"/>
            <a:ext cx="3161890" cy="1301467"/>
            <a:chOff x="0" y="0"/>
            <a:chExt cx="4215853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46498" y="9570930"/>
            <a:ext cx="5904605" cy="430797"/>
            <a:chOff x="0" y="0"/>
            <a:chExt cx="7872807" cy="574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72857" cy="574421"/>
            </a:xfrm>
            <a:custGeom>
              <a:avLst/>
              <a:gdLst/>
              <a:ahLst/>
              <a:cxnLst/>
              <a:rect r="r" b="b" t="t" l="l"/>
              <a:pathLst>
                <a:path h="574421" w="7872857">
                  <a:moveTo>
                    <a:pt x="0" y="0"/>
                  </a:moveTo>
                  <a:lnTo>
                    <a:pt x="7872857" y="0"/>
                  </a:lnTo>
                  <a:lnTo>
                    <a:pt x="7872857" y="574421"/>
                  </a:lnTo>
                  <a:lnTo>
                    <a:pt x="0" y="57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8" r="0" b="-10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5888" y="1698546"/>
            <a:ext cx="16987009" cy="19050"/>
            <a:chOff x="0" y="0"/>
            <a:chExt cx="22649345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49307" cy="25400"/>
            </a:xfrm>
            <a:custGeom>
              <a:avLst/>
              <a:gdLst/>
              <a:ahLst/>
              <a:cxnLst/>
              <a:rect r="r" b="b" t="t" l="l"/>
              <a:pathLst>
                <a:path h="25400" w="22649307">
                  <a:moveTo>
                    <a:pt x="0" y="0"/>
                  </a:moveTo>
                  <a:lnTo>
                    <a:pt x="22649307" y="0"/>
                  </a:lnTo>
                  <a:lnTo>
                    <a:pt x="22649307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644" r="0" b="-1664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973736" y="450218"/>
            <a:ext cx="4719161" cy="1099823"/>
            <a:chOff x="0" y="0"/>
            <a:chExt cx="6292215" cy="1466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92215" cy="1466469"/>
            </a:xfrm>
            <a:custGeom>
              <a:avLst/>
              <a:gdLst/>
              <a:ahLst/>
              <a:cxnLst/>
              <a:rect r="r" b="b" t="t" l="l"/>
              <a:pathLst>
                <a:path h="1466469" w="6292215">
                  <a:moveTo>
                    <a:pt x="0" y="0"/>
                  </a:moveTo>
                  <a:lnTo>
                    <a:pt x="6292215" y="0"/>
                  </a:lnTo>
                  <a:lnTo>
                    <a:pt x="6292215" y="1466469"/>
                  </a:lnTo>
                  <a:lnTo>
                    <a:pt x="0" y="146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5" r="0" b="-17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98611" y="1698546"/>
            <a:ext cx="11800378" cy="7749502"/>
            <a:chOff x="0" y="0"/>
            <a:chExt cx="15733837" cy="103326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33776" cy="10332720"/>
            </a:xfrm>
            <a:custGeom>
              <a:avLst/>
              <a:gdLst/>
              <a:ahLst/>
              <a:cxnLst/>
              <a:rect r="r" b="b" t="t" l="l"/>
              <a:pathLst>
                <a:path h="10332720" w="15733776">
                  <a:moveTo>
                    <a:pt x="0" y="0"/>
                  </a:moveTo>
                  <a:lnTo>
                    <a:pt x="15733776" y="0"/>
                  </a:lnTo>
                  <a:lnTo>
                    <a:pt x="15733776" y="10332720"/>
                  </a:lnTo>
                  <a:lnTo>
                    <a:pt x="0" y="10332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750" r="0" b="-375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654424" y="732634"/>
            <a:ext cx="8965197" cy="8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1"/>
              </a:lnSpc>
            </a:pPr>
            <a:r>
              <a:rPr lang="en-US" b="true" sz="3200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Use Case Diagrams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76955" y="221228"/>
            <a:ext cx="17334090" cy="1383135"/>
            <a:chOff x="0" y="0"/>
            <a:chExt cx="23112120" cy="1844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112095" cy="1844167"/>
            </a:xfrm>
            <a:custGeom>
              <a:avLst/>
              <a:gdLst/>
              <a:ahLst/>
              <a:cxnLst/>
              <a:rect r="r" b="b" t="t" l="l"/>
              <a:pathLst>
                <a:path h="1844167" w="23112095">
                  <a:moveTo>
                    <a:pt x="0" y="0"/>
                  </a:moveTo>
                  <a:lnTo>
                    <a:pt x="23112095" y="0"/>
                  </a:lnTo>
                  <a:lnTo>
                    <a:pt x="23112095" y="1844167"/>
                  </a:lnTo>
                  <a:lnTo>
                    <a:pt x="0" y="184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8" r="0" b="-3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944277" y="9371848"/>
            <a:ext cx="5306825" cy="55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b="true" sz="2797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UC Diagram for delivery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888" y="248574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05888" y="248574"/>
            <a:ext cx="3161890" cy="1301467"/>
            <a:chOff x="0" y="0"/>
            <a:chExt cx="4215853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46498" y="9570930"/>
            <a:ext cx="5904605" cy="430797"/>
            <a:chOff x="0" y="0"/>
            <a:chExt cx="7872807" cy="574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72857" cy="574421"/>
            </a:xfrm>
            <a:custGeom>
              <a:avLst/>
              <a:gdLst/>
              <a:ahLst/>
              <a:cxnLst/>
              <a:rect r="r" b="b" t="t" l="l"/>
              <a:pathLst>
                <a:path h="574421" w="7872857">
                  <a:moveTo>
                    <a:pt x="0" y="0"/>
                  </a:moveTo>
                  <a:lnTo>
                    <a:pt x="7872857" y="0"/>
                  </a:lnTo>
                  <a:lnTo>
                    <a:pt x="7872857" y="574421"/>
                  </a:lnTo>
                  <a:lnTo>
                    <a:pt x="0" y="57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8" r="0" b="-10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5888" y="1698546"/>
            <a:ext cx="16987009" cy="19050"/>
            <a:chOff x="0" y="0"/>
            <a:chExt cx="22649345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49307" cy="25400"/>
            </a:xfrm>
            <a:custGeom>
              <a:avLst/>
              <a:gdLst/>
              <a:ahLst/>
              <a:cxnLst/>
              <a:rect r="r" b="b" t="t" l="l"/>
              <a:pathLst>
                <a:path h="25400" w="22649307">
                  <a:moveTo>
                    <a:pt x="0" y="0"/>
                  </a:moveTo>
                  <a:lnTo>
                    <a:pt x="22649307" y="0"/>
                  </a:lnTo>
                  <a:lnTo>
                    <a:pt x="22649307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644" r="0" b="-1664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10783" y="2006803"/>
            <a:ext cx="15777191" cy="7265413"/>
            <a:chOff x="0" y="0"/>
            <a:chExt cx="21036255" cy="96872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36280" cy="9687179"/>
            </a:xfrm>
            <a:custGeom>
              <a:avLst/>
              <a:gdLst/>
              <a:ahLst/>
              <a:cxnLst/>
              <a:rect r="r" b="b" t="t" l="l"/>
              <a:pathLst>
                <a:path h="9687179" w="21036280">
                  <a:moveTo>
                    <a:pt x="0" y="0"/>
                  </a:moveTo>
                  <a:lnTo>
                    <a:pt x="21036280" y="0"/>
                  </a:lnTo>
                  <a:lnTo>
                    <a:pt x="21036280" y="9687179"/>
                  </a:lnTo>
                  <a:lnTo>
                    <a:pt x="0" y="9687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" r="0" b="-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973736" y="450218"/>
            <a:ext cx="4719161" cy="1099823"/>
            <a:chOff x="0" y="0"/>
            <a:chExt cx="6292215" cy="14664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92215" cy="1466469"/>
            </a:xfrm>
            <a:custGeom>
              <a:avLst/>
              <a:gdLst/>
              <a:ahLst/>
              <a:cxnLst/>
              <a:rect r="r" b="b" t="t" l="l"/>
              <a:pathLst>
                <a:path h="1466469" w="6292215">
                  <a:moveTo>
                    <a:pt x="0" y="0"/>
                  </a:moveTo>
                  <a:lnTo>
                    <a:pt x="6292215" y="0"/>
                  </a:lnTo>
                  <a:lnTo>
                    <a:pt x="6292215" y="1466469"/>
                  </a:lnTo>
                  <a:lnTo>
                    <a:pt x="0" y="146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75" r="0" b="-17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535606" y="732634"/>
            <a:ext cx="7084015" cy="8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1"/>
              </a:lnSpc>
            </a:pPr>
            <a:r>
              <a:rPr lang="en-US" b="true" sz="3200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Requirements Use Case Diagrams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4424" y="732634"/>
            <a:ext cx="8965197" cy="8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1"/>
              </a:lnSpc>
            </a:pPr>
            <a:r>
              <a:rPr lang="en-US" b="true" sz="3200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Use Case Diagrams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76955" y="248574"/>
            <a:ext cx="17334090" cy="1383135"/>
            <a:chOff x="0" y="0"/>
            <a:chExt cx="23112120" cy="18441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112095" cy="1844167"/>
            </a:xfrm>
            <a:custGeom>
              <a:avLst/>
              <a:gdLst/>
              <a:ahLst/>
              <a:cxnLst/>
              <a:rect r="r" b="b" t="t" l="l"/>
              <a:pathLst>
                <a:path h="1844167" w="23112095">
                  <a:moveTo>
                    <a:pt x="0" y="0"/>
                  </a:moveTo>
                  <a:lnTo>
                    <a:pt x="23112095" y="0"/>
                  </a:lnTo>
                  <a:lnTo>
                    <a:pt x="23112095" y="1844167"/>
                  </a:lnTo>
                  <a:lnTo>
                    <a:pt x="0" y="184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8" r="0" b="-3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413514" y="1869996"/>
            <a:ext cx="8880409" cy="7397389"/>
            <a:chOff x="0" y="0"/>
            <a:chExt cx="11840545" cy="98631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40591" cy="9863201"/>
            </a:xfrm>
            <a:custGeom>
              <a:avLst/>
              <a:gdLst/>
              <a:ahLst/>
              <a:cxnLst/>
              <a:rect r="r" b="b" t="t" l="l"/>
              <a:pathLst>
                <a:path h="9863201" w="11840591">
                  <a:moveTo>
                    <a:pt x="0" y="0"/>
                  </a:moveTo>
                  <a:lnTo>
                    <a:pt x="11840591" y="0"/>
                  </a:lnTo>
                  <a:lnTo>
                    <a:pt x="11840591" y="9863201"/>
                  </a:lnTo>
                  <a:lnTo>
                    <a:pt x="0" y="9863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6418" t="0" r="-6418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926613" y="9329366"/>
            <a:ext cx="6502528" cy="540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8"/>
              </a:lnSpc>
            </a:pPr>
            <a:r>
              <a:rPr lang="en-US" b="true" sz="2778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UC Diagram for warehouse manager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6503" y="0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52999" y="-63503"/>
            <a:ext cx="17248003" cy="1509312"/>
            <a:chOff x="0" y="0"/>
            <a:chExt cx="22997337" cy="20124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97288" cy="2012442"/>
            </a:xfrm>
            <a:custGeom>
              <a:avLst/>
              <a:gdLst/>
              <a:ahLst/>
              <a:cxnLst/>
              <a:rect r="r" b="b" t="t" l="l"/>
              <a:pathLst>
                <a:path h="2012442" w="22997288">
                  <a:moveTo>
                    <a:pt x="0" y="0"/>
                  </a:moveTo>
                  <a:lnTo>
                    <a:pt x="22997288" y="0"/>
                  </a:lnTo>
                  <a:lnTo>
                    <a:pt x="22997288" y="2012442"/>
                  </a:lnTo>
                  <a:lnTo>
                    <a:pt x="0" y="2012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9" r="0" b="-6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67376" y="9425321"/>
            <a:ext cx="5531996" cy="457495"/>
            <a:chOff x="0" y="0"/>
            <a:chExt cx="7375995" cy="60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76033" cy="609981"/>
            </a:xfrm>
            <a:custGeom>
              <a:avLst/>
              <a:gdLst/>
              <a:ahLst/>
              <a:cxnLst/>
              <a:rect r="r" b="b" t="t" l="l"/>
              <a:pathLst>
                <a:path h="609981" w="7376033">
                  <a:moveTo>
                    <a:pt x="0" y="0"/>
                  </a:moveTo>
                  <a:lnTo>
                    <a:pt x="7376033" y="0"/>
                  </a:lnTo>
                  <a:lnTo>
                    <a:pt x="7376033" y="609981"/>
                  </a:lnTo>
                  <a:lnTo>
                    <a:pt x="0" y="609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9" t="0" r="-78" b="-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53466" y="272082"/>
            <a:ext cx="4384043" cy="1029386"/>
            <a:chOff x="0" y="0"/>
            <a:chExt cx="5845391" cy="13725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5429" cy="1372489"/>
            </a:xfrm>
            <a:custGeom>
              <a:avLst/>
              <a:gdLst/>
              <a:ahLst/>
              <a:cxnLst/>
              <a:rect r="r" b="b" t="t" l="l"/>
              <a:pathLst>
                <a:path h="1372489" w="5845429">
                  <a:moveTo>
                    <a:pt x="0" y="0"/>
                  </a:moveTo>
                  <a:lnTo>
                    <a:pt x="5845429" y="0"/>
                  </a:lnTo>
                  <a:lnTo>
                    <a:pt x="5845429" y="1372489"/>
                  </a:lnTo>
                  <a:lnTo>
                    <a:pt x="0" y="1372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" t="0" r="-3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036946" y="1640243"/>
            <a:ext cx="12080108" cy="7819391"/>
            <a:chOff x="0" y="0"/>
            <a:chExt cx="16106811" cy="10425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06775" cy="10425820"/>
            </a:xfrm>
            <a:custGeom>
              <a:avLst/>
              <a:gdLst/>
              <a:ahLst/>
              <a:cxnLst/>
              <a:rect r="r" b="b" t="t" l="l"/>
              <a:pathLst>
                <a:path h="10425820" w="16106775">
                  <a:moveTo>
                    <a:pt x="0" y="0"/>
                  </a:moveTo>
                  <a:lnTo>
                    <a:pt x="16106775" y="0"/>
                  </a:lnTo>
                  <a:lnTo>
                    <a:pt x="16106775" y="10425820"/>
                  </a:lnTo>
                  <a:lnTo>
                    <a:pt x="0" y="1042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73" t="0" r="-37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389126" y="9520718"/>
            <a:ext cx="5375749" cy="92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4"/>
              </a:lnSpc>
            </a:pPr>
            <a:r>
              <a:rPr lang="en-US" b="true" sz="2973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Screens Flow</a:t>
            </a:r>
          </a:p>
          <a:p>
            <a:pPr algn="l">
              <a:lnSpc>
                <a:spcPts val="235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700950" y="535305"/>
            <a:ext cx="6885915" cy="80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92"/>
              </a:lnSpc>
            </a:pPr>
            <a:r>
              <a:rPr lang="en-US" b="true" sz="2972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Screen ﬂow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101" y="377971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0101" y="377971"/>
            <a:ext cx="3161900" cy="1301467"/>
            <a:chOff x="0" y="0"/>
            <a:chExt cx="4215867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2385" y="469783"/>
            <a:ext cx="17114015" cy="1680258"/>
            <a:chOff x="0" y="0"/>
            <a:chExt cx="22818687" cy="22403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18725" cy="2240280"/>
            </a:xfrm>
            <a:custGeom>
              <a:avLst/>
              <a:gdLst/>
              <a:ahLst/>
              <a:cxnLst/>
              <a:rect r="r" b="b" t="t" l="l"/>
              <a:pathLst>
                <a:path h="2240280" w="22818725">
                  <a:moveTo>
                    <a:pt x="0" y="0"/>
                  </a:moveTo>
                  <a:lnTo>
                    <a:pt x="22818725" y="0"/>
                  </a:lnTo>
                  <a:lnTo>
                    <a:pt x="22818725" y="2240280"/>
                  </a:lnTo>
                  <a:lnTo>
                    <a:pt x="0" y="22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1" t="0" r="-131" b="-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011051" y="1847154"/>
            <a:ext cx="14929718" cy="7709247"/>
            <a:chOff x="0" y="0"/>
            <a:chExt cx="20124053" cy="103914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24054" cy="10391394"/>
            </a:xfrm>
            <a:custGeom>
              <a:avLst/>
              <a:gdLst/>
              <a:ahLst/>
              <a:cxnLst/>
              <a:rect r="r" b="b" t="t" l="l"/>
              <a:pathLst>
                <a:path h="10391394" w="20124054">
                  <a:moveTo>
                    <a:pt x="0" y="0"/>
                  </a:moveTo>
                  <a:lnTo>
                    <a:pt x="20124054" y="0"/>
                  </a:lnTo>
                  <a:lnTo>
                    <a:pt x="20124054" y="10391394"/>
                  </a:lnTo>
                  <a:lnTo>
                    <a:pt x="0" y="10391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69" t="0" r="-4069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202409" y="792432"/>
            <a:ext cx="12506023" cy="80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b="true" sz="2972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Main Screen UI Design(Guest/Customer)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101" y="377971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0101" y="377971"/>
            <a:ext cx="3161900" cy="1301467"/>
            <a:chOff x="0" y="0"/>
            <a:chExt cx="4215867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2385" y="469783"/>
            <a:ext cx="17114015" cy="1680258"/>
            <a:chOff x="0" y="0"/>
            <a:chExt cx="22818687" cy="22403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18725" cy="2240280"/>
            </a:xfrm>
            <a:custGeom>
              <a:avLst/>
              <a:gdLst/>
              <a:ahLst/>
              <a:cxnLst/>
              <a:rect r="r" b="b" t="t" l="l"/>
              <a:pathLst>
                <a:path h="2240280" w="22818725">
                  <a:moveTo>
                    <a:pt x="0" y="0"/>
                  </a:moveTo>
                  <a:lnTo>
                    <a:pt x="22818725" y="0"/>
                  </a:lnTo>
                  <a:lnTo>
                    <a:pt x="22818725" y="2240280"/>
                  </a:lnTo>
                  <a:lnTo>
                    <a:pt x="0" y="22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1" t="0" r="-131" b="-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76224" y="2150040"/>
            <a:ext cx="16230600" cy="8052399"/>
            <a:chOff x="0" y="0"/>
            <a:chExt cx="21640800" cy="10736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40800" cy="10736580"/>
            </a:xfrm>
            <a:custGeom>
              <a:avLst/>
              <a:gdLst/>
              <a:ahLst/>
              <a:cxnLst/>
              <a:rect r="r" b="b" t="t" l="l"/>
              <a:pathLst>
                <a:path h="107365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0736580"/>
                  </a:lnTo>
                  <a:lnTo>
                    <a:pt x="0" y="10736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295" r="0" b="-429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501635" y="792432"/>
            <a:ext cx="11206798" cy="67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b="true" sz="2972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Main Screen UI Design (admin)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101" y="377971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0101" y="377971"/>
            <a:ext cx="3161900" cy="1301467"/>
            <a:chOff x="0" y="0"/>
            <a:chExt cx="4215867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2385" y="469783"/>
            <a:ext cx="17114015" cy="1680258"/>
            <a:chOff x="0" y="0"/>
            <a:chExt cx="22818687" cy="22403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18725" cy="2240280"/>
            </a:xfrm>
            <a:custGeom>
              <a:avLst/>
              <a:gdLst/>
              <a:ahLst/>
              <a:cxnLst/>
              <a:rect r="r" b="b" t="t" l="l"/>
              <a:pathLst>
                <a:path h="2240280" w="22818725">
                  <a:moveTo>
                    <a:pt x="0" y="0"/>
                  </a:moveTo>
                  <a:lnTo>
                    <a:pt x="22818725" y="0"/>
                  </a:lnTo>
                  <a:lnTo>
                    <a:pt x="22818725" y="2240280"/>
                  </a:lnTo>
                  <a:lnTo>
                    <a:pt x="0" y="22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1" t="0" r="-131" b="-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43373" y="1679438"/>
            <a:ext cx="16230600" cy="8052399"/>
            <a:chOff x="0" y="0"/>
            <a:chExt cx="21640800" cy="107365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40800" cy="10736580"/>
            </a:xfrm>
            <a:custGeom>
              <a:avLst/>
              <a:gdLst/>
              <a:ahLst/>
              <a:cxnLst/>
              <a:rect r="r" b="b" t="t" l="l"/>
              <a:pathLst>
                <a:path h="10736580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10736580"/>
                  </a:lnTo>
                  <a:lnTo>
                    <a:pt x="0" y="10736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20" r="0" b="-102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501635" y="792432"/>
            <a:ext cx="11206798" cy="67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b="true" sz="2972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Main Screen UI Design (admin blog)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101" y="377971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0101" y="377971"/>
            <a:ext cx="3161900" cy="1301467"/>
            <a:chOff x="0" y="0"/>
            <a:chExt cx="4215867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2385" y="469783"/>
            <a:ext cx="17114015" cy="1680258"/>
            <a:chOff x="0" y="0"/>
            <a:chExt cx="22818687" cy="22403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18725" cy="2240280"/>
            </a:xfrm>
            <a:custGeom>
              <a:avLst/>
              <a:gdLst/>
              <a:ahLst/>
              <a:cxnLst/>
              <a:rect r="r" b="b" t="t" l="l"/>
              <a:pathLst>
                <a:path h="2240280" w="22818725">
                  <a:moveTo>
                    <a:pt x="0" y="0"/>
                  </a:moveTo>
                  <a:lnTo>
                    <a:pt x="22818725" y="0"/>
                  </a:lnTo>
                  <a:lnTo>
                    <a:pt x="22818725" y="2240280"/>
                  </a:lnTo>
                  <a:lnTo>
                    <a:pt x="0" y="22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1" t="0" r="-131" b="-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29536" y="2150041"/>
            <a:ext cx="13900259" cy="7656238"/>
            <a:chOff x="0" y="0"/>
            <a:chExt cx="18533679" cy="102083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533597" cy="10208260"/>
            </a:xfrm>
            <a:custGeom>
              <a:avLst/>
              <a:gdLst/>
              <a:ahLst/>
              <a:cxnLst/>
              <a:rect r="r" b="b" t="t" l="l"/>
              <a:pathLst>
                <a:path h="10208260" w="18533597">
                  <a:moveTo>
                    <a:pt x="0" y="0"/>
                  </a:moveTo>
                  <a:lnTo>
                    <a:pt x="18533597" y="0"/>
                  </a:lnTo>
                  <a:lnTo>
                    <a:pt x="18533597" y="10208260"/>
                  </a:lnTo>
                  <a:lnTo>
                    <a:pt x="0" y="10208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175" r="0" b="-117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3025" y="870073"/>
            <a:ext cx="11283941" cy="67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b="true" sz="2972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Main Screen UI Design(Sale)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101" y="377971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0101" y="377971"/>
            <a:ext cx="3161900" cy="1301467"/>
            <a:chOff x="0" y="0"/>
            <a:chExt cx="4215867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2385" y="469783"/>
            <a:ext cx="17114015" cy="1680258"/>
            <a:chOff x="0" y="0"/>
            <a:chExt cx="22818687" cy="22403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18725" cy="2240280"/>
            </a:xfrm>
            <a:custGeom>
              <a:avLst/>
              <a:gdLst/>
              <a:ahLst/>
              <a:cxnLst/>
              <a:rect r="r" b="b" t="t" l="l"/>
              <a:pathLst>
                <a:path h="2240280" w="22818725">
                  <a:moveTo>
                    <a:pt x="0" y="0"/>
                  </a:moveTo>
                  <a:lnTo>
                    <a:pt x="22818725" y="0"/>
                  </a:lnTo>
                  <a:lnTo>
                    <a:pt x="22818725" y="2240280"/>
                  </a:lnTo>
                  <a:lnTo>
                    <a:pt x="0" y="22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1" t="0" r="-131" b="-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32605" y="792432"/>
            <a:ext cx="10774188" cy="142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b="true" sz="2972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Main Screen UI Design (warehouse)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41001" y="1915710"/>
            <a:ext cx="15523233" cy="7855009"/>
            <a:chOff x="0" y="0"/>
            <a:chExt cx="20697644" cy="104733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697698" cy="10473309"/>
            </a:xfrm>
            <a:custGeom>
              <a:avLst/>
              <a:gdLst/>
              <a:ahLst/>
              <a:cxnLst/>
              <a:rect r="r" b="b" t="t" l="l"/>
              <a:pathLst>
                <a:path h="10473309" w="20697698">
                  <a:moveTo>
                    <a:pt x="0" y="0"/>
                  </a:moveTo>
                  <a:lnTo>
                    <a:pt x="20697698" y="0"/>
                  </a:lnTo>
                  <a:lnTo>
                    <a:pt x="20697698" y="10473309"/>
                  </a:lnTo>
                  <a:lnTo>
                    <a:pt x="0" y="1047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405" t="0" r="-3405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0101" y="377971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0101" y="377971"/>
            <a:ext cx="3161900" cy="1301467"/>
            <a:chOff x="0" y="0"/>
            <a:chExt cx="4215867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2385" y="469783"/>
            <a:ext cx="17114015" cy="1680258"/>
            <a:chOff x="0" y="0"/>
            <a:chExt cx="22818687" cy="22403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18725" cy="2240280"/>
            </a:xfrm>
            <a:custGeom>
              <a:avLst/>
              <a:gdLst/>
              <a:ahLst/>
              <a:cxnLst/>
              <a:rect r="r" b="b" t="t" l="l"/>
              <a:pathLst>
                <a:path h="2240280" w="22818725">
                  <a:moveTo>
                    <a:pt x="0" y="0"/>
                  </a:moveTo>
                  <a:lnTo>
                    <a:pt x="22818725" y="0"/>
                  </a:lnTo>
                  <a:lnTo>
                    <a:pt x="22818725" y="2240280"/>
                  </a:lnTo>
                  <a:lnTo>
                    <a:pt x="0" y="2240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1" t="0" r="-131" b="-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32605" y="792432"/>
            <a:ext cx="10774188" cy="67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b="true" sz="2972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Main Screen UI Design (delivery)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41001" y="1915710"/>
            <a:ext cx="15523233" cy="7855009"/>
            <a:chOff x="0" y="0"/>
            <a:chExt cx="20697644" cy="104733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697698" cy="10473309"/>
            </a:xfrm>
            <a:custGeom>
              <a:avLst/>
              <a:gdLst/>
              <a:ahLst/>
              <a:cxnLst/>
              <a:rect r="r" b="b" t="t" l="l"/>
              <a:pathLst>
                <a:path h="10473309" w="20697698">
                  <a:moveTo>
                    <a:pt x="0" y="0"/>
                  </a:moveTo>
                  <a:lnTo>
                    <a:pt x="20697698" y="0"/>
                  </a:lnTo>
                  <a:lnTo>
                    <a:pt x="20697698" y="10473309"/>
                  </a:lnTo>
                  <a:lnTo>
                    <a:pt x="0" y="1047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852" r="0" b="-3852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6797" y="0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6797" y="0"/>
            <a:ext cx="3161900" cy="1301467"/>
            <a:chOff x="0" y="0"/>
            <a:chExt cx="4215867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42385" y="159991"/>
            <a:ext cx="17114015" cy="1680258"/>
            <a:chOff x="0" y="0"/>
            <a:chExt cx="22818687" cy="22403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18725" cy="2240407"/>
            </a:xfrm>
            <a:custGeom>
              <a:avLst/>
              <a:gdLst/>
              <a:ahLst/>
              <a:cxnLst/>
              <a:rect r="r" b="b" t="t" l="l"/>
              <a:pathLst>
                <a:path h="2240407" w="22818725">
                  <a:moveTo>
                    <a:pt x="0" y="0"/>
                  </a:moveTo>
                  <a:lnTo>
                    <a:pt x="22818725" y="0"/>
                  </a:lnTo>
                  <a:lnTo>
                    <a:pt x="22818725" y="2240407"/>
                  </a:lnTo>
                  <a:lnTo>
                    <a:pt x="0" y="2240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1" t="0" r="-131" b="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2899" y="1643726"/>
            <a:ext cx="18042202" cy="8003244"/>
            <a:chOff x="0" y="0"/>
            <a:chExt cx="27025029" cy="11987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24936" cy="11987911"/>
            </a:xfrm>
            <a:custGeom>
              <a:avLst/>
              <a:gdLst/>
              <a:ahLst/>
              <a:cxnLst/>
              <a:rect r="r" b="b" t="t" l="l"/>
              <a:pathLst>
                <a:path h="11987911" w="27024936">
                  <a:moveTo>
                    <a:pt x="0" y="0"/>
                  </a:moveTo>
                  <a:lnTo>
                    <a:pt x="27024936" y="0"/>
                  </a:lnTo>
                  <a:lnTo>
                    <a:pt x="27024936" y="11987911"/>
                  </a:lnTo>
                  <a:lnTo>
                    <a:pt x="0" y="11987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7" t="0" r="-40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716487" y="-147571"/>
            <a:ext cx="2990479" cy="83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b="true" sz="2972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 Design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34961" y="486718"/>
            <a:ext cx="3299980" cy="80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2"/>
              </a:lnSpc>
            </a:pPr>
            <a:r>
              <a:rPr lang="en-US" b="true" sz="2972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Database Design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95302" y="4182047"/>
            <a:ext cx="510940" cy="453342"/>
            <a:chOff x="0" y="0"/>
            <a:chExt cx="681253" cy="6044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1228" cy="604393"/>
            </a:xfrm>
            <a:custGeom>
              <a:avLst/>
              <a:gdLst/>
              <a:ahLst/>
              <a:cxnLst/>
              <a:rect r="r" b="b" t="t" l="l"/>
              <a:pathLst>
                <a:path h="604393" w="681228">
                  <a:moveTo>
                    <a:pt x="0" y="0"/>
                  </a:moveTo>
                  <a:lnTo>
                    <a:pt x="681228" y="0"/>
                  </a:lnTo>
                  <a:lnTo>
                    <a:pt x="681228" y="604393"/>
                  </a:lnTo>
                  <a:lnTo>
                    <a:pt x="0" y="60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1" r="-3" b="-10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24096" y="4153253"/>
            <a:ext cx="453342" cy="510940"/>
            <a:chOff x="0" y="0"/>
            <a:chExt cx="604456" cy="6812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4520" cy="681228"/>
            </a:xfrm>
            <a:custGeom>
              <a:avLst/>
              <a:gdLst/>
              <a:ahLst/>
              <a:cxnLst/>
              <a:rect r="r" b="b" t="t" l="l"/>
              <a:pathLst>
                <a:path h="681228" w="604520">
                  <a:moveTo>
                    <a:pt x="0" y="0"/>
                  </a:moveTo>
                  <a:lnTo>
                    <a:pt x="604520" y="0"/>
                  </a:lnTo>
                  <a:lnTo>
                    <a:pt x="604520" y="681228"/>
                  </a:lnTo>
                  <a:lnTo>
                    <a:pt x="0" y="681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17" t="0" r="-706" b="-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4795302" y="5212881"/>
            <a:ext cx="510940" cy="453342"/>
            <a:chOff x="0" y="0"/>
            <a:chExt cx="681253" cy="6044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1228" cy="604393"/>
            </a:xfrm>
            <a:custGeom>
              <a:avLst/>
              <a:gdLst/>
              <a:ahLst/>
              <a:cxnLst/>
              <a:rect r="r" b="b" t="t" l="l"/>
              <a:pathLst>
                <a:path h="604393" w="681228">
                  <a:moveTo>
                    <a:pt x="0" y="0"/>
                  </a:moveTo>
                  <a:lnTo>
                    <a:pt x="681228" y="0"/>
                  </a:lnTo>
                  <a:lnTo>
                    <a:pt x="681228" y="604393"/>
                  </a:lnTo>
                  <a:lnTo>
                    <a:pt x="0" y="60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1" r="-3" b="-10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824096" y="5184087"/>
            <a:ext cx="453342" cy="510940"/>
            <a:chOff x="0" y="0"/>
            <a:chExt cx="604456" cy="6812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4520" cy="681228"/>
            </a:xfrm>
            <a:custGeom>
              <a:avLst/>
              <a:gdLst/>
              <a:ahLst/>
              <a:cxnLst/>
              <a:rect r="r" b="b" t="t" l="l"/>
              <a:pathLst>
                <a:path h="681228" w="604520">
                  <a:moveTo>
                    <a:pt x="0" y="0"/>
                  </a:moveTo>
                  <a:lnTo>
                    <a:pt x="604520" y="0"/>
                  </a:lnTo>
                  <a:lnTo>
                    <a:pt x="604520" y="681228"/>
                  </a:lnTo>
                  <a:lnTo>
                    <a:pt x="0" y="681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17" t="0" r="-706" b="-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4795302" y="6285796"/>
            <a:ext cx="510940" cy="453342"/>
            <a:chOff x="0" y="0"/>
            <a:chExt cx="681253" cy="6044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1228" cy="604393"/>
            </a:xfrm>
            <a:custGeom>
              <a:avLst/>
              <a:gdLst/>
              <a:ahLst/>
              <a:cxnLst/>
              <a:rect r="r" b="b" t="t" l="l"/>
              <a:pathLst>
                <a:path h="604393" w="681228">
                  <a:moveTo>
                    <a:pt x="0" y="0"/>
                  </a:moveTo>
                  <a:lnTo>
                    <a:pt x="681228" y="0"/>
                  </a:lnTo>
                  <a:lnTo>
                    <a:pt x="681228" y="604393"/>
                  </a:lnTo>
                  <a:lnTo>
                    <a:pt x="0" y="60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1" r="-3" b="-10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824096" y="6256992"/>
            <a:ext cx="453342" cy="510940"/>
            <a:chOff x="0" y="0"/>
            <a:chExt cx="604456" cy="6812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4520" cy="681228"/>
            </a:xfrm>
            <a:custGeom>
              <a:avLst/>
              <a:gdLst/>
              <a:ahLst/>
              <a:cxnLst/>
              <a:rect r="r" b="b" t="t" l="l"/>
              <a:pathLst>
                <a:path h="681228" w="604520">
                  <a:moveTo>
                    <a:pt x="0" y="0"/>
                  </a:moveTo>
                  <a:lnTo>
                    <a:pt x="604520" y="0"/>
                  </a:lnTo>
                  <a:lnTo>
                    <a:pt x="604520" y="681228"/>
                  </a:lnTo>
                  <a:lnTo>
                    <a:pt x="0" y="681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17" t="0" r="-706" b="-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4795302" y="7358711"/>
            <a:ext cx="510940" cy="453342"/>
            <a:chOff x="0" y="0"/>
            <a:chExt cx="681253" cy="6044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1228" cy="604393"/>
            </a:xfrm>
            <a:custGeom>
              <a:avLst/>
              <a:gdLst/>
              <a:ahLst/>
              <a:cxnLst/>
              <a:rect r="r" b="b" t="t" l="l"/>
              <a:pathLst>
                <a:path h="604393" w="681228">
                  <a:moveTo>
                    <a:pt x="0" y="0"/>
                  </a:moveTo>
                  <a:lnTo>
                    <a:pt x="681228" y="0"/>
                  </a:lnTo>
                  <a:lnTo>
                    <a:pt x="681228" y="604393"/>
                  </a:lnTo>
                  <a:lnTo>
                    <a:pt x="0" y="60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1" r="-3" b="-10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824096" y="7329907"/>
            <a:ext cx="453342" cy="510940"/>
            <a:chOff x="0" y="0"/>
            <a:chExt cx="604456" cy="6812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4520" cy="681228"/>
            </a:xfrm>
            <a:custGeom>
              <a:avLst/>
              <a:gdLst/>
              <a:ahLst/>
              <a:cxnLst/>
              <a:rect r="r" b="b" t="t" l="l"/>
              <a:pathLst>
                <a:path h="681228" w="604520">
                  <a:moveTo>
                    <a:pt x="0" y="0"/>
                  </a:moveTo>
                  <a:lnTo>
                    <a:pt x="604520" y="0"/>
                  </a:lnTo>
                  <a:lnTo>
                    <a:pt x="604520" y="681228"/>
                  </a:lnTo>
                  <a:lnTo>
                    <a:pt x="0" y="681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17" t="0" r="-706" b="-3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145401" y="1743808"/>
            <a:ext cx="7102059" cy="1242812"/>
            <a:chOff x="0" y="0"/>
            <a:chExt cx="9469412" cy="16570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69374" cy="1657096"/>
            </a:xfrm>
            <a:custGeom>
              <a:avLst/>
              <a:gdLst/>
              <a:ahLst/>
              <a:cxnLst/>
              <a:rect r="r" b="b" t="t" l="l"/>
              <a:pathLst>
                <a:path h="1657096" w="9469374">
                  <a:moveTo>
                    <a:pt x="0" y="0"/>
                  </a:moveTo>
                  <a:lnTo>
                    <a:pt x="9469374" y="0"/>
                  </a:lnTo>
                  <a:lnTo>
                    <a:pt x="9469374" y="1657096"/>
                  </a:lnTo>
                  <a:lnTo>
                    <a:pt x="0" y="1657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1" r="0" b="-9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27406" y="5092437"/>
            <a:ext cx="6497498" cy="566423"/>
            <a:chOff x="0" y="0"/>
            <a:chExt cx="8663331" cy="7552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63305" cy="755269"/>
            </a:xfrm>
            <a:custGeom>
              <a:avLst/>
              <a:gdLst/>
              <a:ahLst/>
              <a:cxnLst/>
              <a:rect r="r" b="b" t="t" l="l"/>
              <a:pathLst>
                <a:path h="755269" w="8663305">
                  <a:moveTo>
                    <a:pt x="0" y="0"/>
                  </a:moveTo>
                  <a:lnTo>
                    <a:pt x="8663305" y="0"/>
                  </a:lnTo>
                  <a:lnTo>
                    <a:pt x="8663305" y="755269"/>
                  </a:lnTo>
                  <a:lnTo>
                    <a:pt x="0" y="755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10" r="0" b="-405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514421" y="6484721"/>
            <a:ext cx="6497498" cy="566423"/>
            <a:chOff x="0" y="0"/>
            <a:chExt cx="8663331" cy="7552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63305" cy="755269"/>
            </a:xfrm>
            <a:custGeom>
              <a:avLst/>
              <a:gdLst/>
              <a:ahLst/>
              <a:cxnLst/>
              <a:rect r="r" b="b" t="t" l="l"/>
              <a:pathLst>
                <a:path h="755269" w="8663305">
                  <a:moveTo>
                    <a:pt x="0" y="0"/>
                  </a:moveTo>
                  <a:lnTo>
                    <a:pt x="8663305" y="0"/>
                  </a:lnTo>
                  <a:lnTo>
                    <a:pt x="8663305" y="755269"/>
                  </a:lnTo>
                  <a:lnTo>
                    <a:pt x="0" y="755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10" r="0" b="-405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627406" y="7238267"/>
            <a:ext cx="6497403" cy="492604"/>
            <a:chOff x="0" y="0"/>
            <a:chExt cx="8663204" cy="6568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63178" cy="656844"/>
            </a:xfrm>
            <a:custGeom>
              <a:avLst/>
              <a:gdLst/>
              <a:ahLst/>
              <a:cxnLst/>
              <a:rect r="r" b="b" t="t" l="l"/>
              <a:pathLst>
                <a:path h="656844" w="8663178">
                  <a:moveTo>
                    <a:pt x="0" y="0"/>
                  </a:moveTo>
                  <a:lnTo>
                    <a:pt x="8663178" y="0"/>
                  </a:lnTo>
                  <a:lnTo>
                    <a:pt x="8663178" y="656844"/>
                  </a:lnTo>
                  <a:lnTo>
                    <a:pt x="0" y="65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34" r="0" b="-229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0" y="13716"/>
            <a:ext cx="3161890" cy="1301467"/>
            <a:chOff x="0" y="0"/>
            <a:chExt cx="4215853" cy="17352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2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13716"/>
            <a:ext cx="3161890" cy="1301467"/>
            <a:chOff x="0" y="0"/>
            <a:chExt cx="4215853" cy="173528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40" t="0" r="-239" b="2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5192114" y="675180"/>
            <a:ext cx="7187822" cy="199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56"/>
              </a:lnSpc>
            </a:pPr>
            <a:r>
              <a:rPr lang="en-US" b="true" sz="7319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14033" y="3953228"/>
            <a:ext cx="7510494" cy="62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Đào</a:t>
            </a:r>
            <a:r>
              <a:rPr lang="en-US" sz="3200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 Huy Hoàng - HE181245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414033" y="5071457"/>
            <a:ext cx="7510499" cy="62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Hồ Văn Thành </a:t>
            </a:r>
            <a:r>
              <a:rPr lang="en-US" sz="3200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- HE186618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14033" y="6087212"/>
            <a:ext cx="7783672" cy="62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Nguyễn Xuân Chiến - HE181121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414033" y="7160132"/>
            <a:ext cx="7737165" cy="62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 Đào </a:t>
            </a:r>
            <a:r>
              <a:rPr lang="en-US" sz="3200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Nhật Quang - HE186891</a:t>
            </a:r>
          </a:p>
        </p:txBody>
      </p:sp>
      <p:grpSp>
        <p:nvGrpSpPr>
          <p:cNvPr name="Group 35" id="35"/>
          <p:cNvGrpSpPr/>
          <p:nvPr/>
        </p:nvGrpSpPr>
        <p:grpSpPr>
          <a:xfrm rot="5400000">
            <a:off x="4705220" y="8599471"/>
            <a:ext cx="510940" cy="453342"/>
            <a:chOff x="0" y="0"/>
            <a:chExt cx="681253" cy="60445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81228" cy="604393"/>
            </a:xfrm>
            <a:custGeom>
              <a:avLst/>
              <a:gdLst/>
              <a:ahLst/>
              <a:cxnLst/>
              <a:rect r="r" b="b" t="t" l="l"/>
              <a:pathLst>
                <a:path h="604393" w="681228">
                  <a:moveTo>
                    <a:pt x="0" y="0"/>
                  </a:moveTo>
                  <a:lnTo>
                    <a:pt x="681228" y="0"/>
                  </a:lnTo>
                  <a:lnTo>
                    <a:pt x="681228" y="604393"/>
                  </a:lnTo>
                  <a:lnTo>
                    <a:pt x="0" y="60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1" r="-3" b="-101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4734014" y="8570667"/>
            <a:ext cx="453342" cy="510940"/>
            <a:chOff x="0" y="0"/>
            <a:chExt cx="604456" cy="68125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04520" cy="681228"/>
            </a:xfrm>
            <a:custGeom>
              <a:avLst/>
              <a:gdLst/>
              <a:ahLst/>
              <a:cxnLst/>
              <a:rect r="r" b="b" t="t" l="l"/>
              <a:pathLst>
                <a:path h="681228" w="604520">
                  <a:moveTo>
                    <a:pt x="0" y="0"/>
                  </a:moveTo>
                  <a:lnTo>
                    <a:pt x="604520" y="0"/>
                  </a:lnTo>
                  <a:lnTo>
                    <a:pt x="604520" y="681228"/>
                  </a:lnTo>
                  <a:lnTo>
                    <a:pt x="0" y="681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17" t="0" r="-706" b="-3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5537324" y="8479027"/>
            <a:ext cx="6497403" cy="492604"/>
            <a:chOff x="0" y="0"/>
            <a:chExt cx="8663204" cy="65680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663178" cy="656844"/>
            </a:xfrm>
            <a:custGeom>
              <a:avLst/>
              <a:gdLst/>
              <a:ahLst/>
              <a:cxnLst/>
              <a:rect r="r" b="b" t="t" l="l"/>
              <a:pathLst>
                <a:path h="656844" w="8663178">
                  <a:moveTo>
                    <a:pt x="0" y="0"/>
                  </a:moveTo>
                  <a:lnTo>
                    <a:pt x="8663178" y="0"/>
                  </a:lnTo>
                  <a:lnTo>
                    <a:pt x="8663178" y="656844"/>
                  </a:lnTo>
                  <a:lnTo>
                    <a:pt x="0" y="656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34" r="0" b="-229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5323951" y="8400892"/>
            <a:ext cx="7737165" cy="62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200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 Nguyễn Hoàng Anh</a:t>
            </a:r>
            <a:r>
              <a:rPr lang="en-US" sz="3200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 - HE186218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2141337" y="4140337"/>
            <a:ext cx="10287000" cy="2006336"/>
            <a:chOff x="0" y="0"/>
            <a:chExt cx="13716000" cy="2675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2675128"/>
            </a:xfrm>
            <a:custGeom>
              <a:avLst/>
              <a:gdLst/>
              <a:ahLst/>
              <a:cxnLst/>
              <a:rect r="r" b="b" t="t" l="l"/>
              <a:pathLst>
                <a:path h="2675128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2675128"/>
                  </a:lnTo>
                  <a:lnTo>
                    <a:pt x="0" y="2675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10096" r="0" b="-21009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281664" y="0"/>
            <a:ext cx="2006336" cy="10287000"/>
            <a:chOff x="0" y="0"/>
            <a:chExt cx="2675115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512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675128">
                  <a:moveTo>
                    <a:pt x="0" y="0"/>
                  </a:moveTo>
                  <a:lnTo>
                    <a:pt x="2675128" y="0"/>
                  </a:lnTo>
                  <a:lnTo>
                    <a:pt x="267512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" t="0" r="-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-4127754" y="4127754"/>
            <a:ext cx="10287000" cy="2031492"/>
            <a:chOff x="0" y="0"/>
            <a:chExt cx="13716000" cy="27086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2708656"/>
            </a:xfrm>
            <a:custGeom>
              <a:avLst/>
              <a:gdLst/>
              <a:ahLst/>
              <a:cxnLst/>
              <a:rect r="r" b="b" t="t" l="l"/>
              <a:pathLst>
                <a:path h="2708656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2708656"/>
                  </a:lnTo>
                  <a:lnTo>
                    <a:pt x="0" y="2708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06876" r="0" b="-20687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2031492" cy="10287000"/>
            <a:chOff x="0" y="0"/>
            <a:chExt cx="2708656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865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708656">
                  <a:moveTo>
                    <a:pt x="0" y="0"/>
                  </a:moveTo>
                  <a:lnTo>
                    <a:pt x="2708656" y="0"/>
                  </a:lnTo>
                  <a:lnTo>
                    <a:pt x="2708656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364860" y="820541"/>
            <a:ext cx="9583445" cy="8196548"/>
            <a:chOff x="0" y="0"/>
            <a:chExt cx="12777927" cy="109287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77978" cy="10928731"/>
            </a:xfrm>
            <a:custGeom>
              <a:avLst/>
              <a:gdLst/>
              <a:ahLst/>
              <a:cxnLst/>
              <a:rect r="r" b="b" t="t" l="l"/>
              <a:pathLst>
                <a:path h="10928731" w="12777978">
                  <a:moveTo>
                    <a:pt x="0" y="0"/>
                  </a:moveTo>
                  <a:lnTo>
                    <a:pt x="12777978" y="0"/>
                  </a:lnTo>
                  <a:lnTo>
                    <a:pt x="12777978" y="10928731"/>
                  </a:lnTo>
                  <a:lnTo>
                    <a:pt x="0" y="10928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7" t="0" r="-5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570992" y="2463746"/>
            <a:ext cx="7146017" cy="5359517"/>
            <a:chOff x="0" y="0"/>
            <a:chExt cx="9528023" cy="71460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528048" cy="7146036"/>
            </a:xfrm>
            <a:custGeom>
              <a:avLst/>
              <a:gdLst/>
              <a:ahLst/>
              <a:cxnLst/>
              <a:rect r="r" b="b" t="t" l="l"/>
              <a:pathLst>
                <a:path h="7146036" w="9528048">
                  <a:moveTo>
                    <a:pt x="0" y="0"/>
                  </a:moveTo>
                  <a:lnTo>
                    <a:pt x="9528048" y="0"/>
                  </a:lnTo>
                  <a:lnTo>
                    <a:pt x="9528048" y="7146036"/>
                  </a:lnTo>
                  <a:lnTo>
                    <a:pt x="0" y="7146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" t="0" r="-2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570992" y="2463746"/>
            <a:ext cx="7146017" cy="5359517"/>
            <a:chOff x="0" y="0"/>
            <a:chExt cx="9528023" cy="71460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28048" cy="7146036"/>
            </a:xfrm>
            <a:custGeom>
              <a:avLst/>
              <a:gdLst/>
              <a:ahLst/>
              <a:cxnLst/>
              <a:rect r="r" b="b" t="t" l="l"/>
              <a:pathLst>
                <a:path h="7146036" w="9528048">
                  <a:moveTo>
                    <a:pt x="0" y="0"/>
                  </a:moveTo>
                  <a:lnTo>
                    <a:pt x="9528048" y="0"/>
                  </a:lnTo>
                  <a:lnTo>
                    <a:pt x="9528048" y="7146036"/>
                  </a:lnTo>
                  <a:lnTo>
                    <a:pt x="0" y="7146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717008" y="2018805"/>
            <a:ext cx="4142861" cy="8268195"/>
            <a:chOff x="0" y="0"/>
            <a:chExt cx="5523815" cy="110242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23865" cy="11024235"/>
            </a:xfrm>
            <a:custGeom>
              <a:avLst/>
              <a:gdLst/>
              <a:ahLst/>
              <a:cxnLst/>
              <a:rect r="r" b="b" t="t" l="l"/>
              <a:pathLst>
                <a:path h="11024235" w="5523865">
                  <a:moveTo>
                    <a:pt x="0" y="0"/>
                  </a:moveTo>
                  <a:lnTo>
                    <a:pt x="5523865" y="0"/>
                  </a:lnTo>
                  <a:lnTo>
                    <a:pt x="5523865" y="11024235"/>
                  </a:lnTo>
                  <a:lnTo>
                    <a:pt x="0" y="11024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717008" y="2018805"/>
            <a:ext cx="4142861" cy="8268195"/>
            <a:chOff x="0" y="0"/>
            <a:chExt cx="5523815" cy="110242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23865" cy="11024235"/>
            </a:xfrm>
            <a:custGeom>
              <a:avLst/>
              <a:gdLst/>
              <a:ahLst/>
              <a:cxnLst/>
              <a:rect r="r" b="b" t="t" l="l"/>
              <a:pathLst>
                <a:path h="11024235" w="5523865">
                  <a:moveTo>
                    <a:pt x="0" y="0"/>
                  </a:moveTo>
                  <a:lnTo>
                    <a:pt x="5523865" y="0"/>
                  </a:lnTo>
                  <a:lnTo>
                    <a:pt x="5523865" y="11024235"/>
                  </a:lnTo>
                  <a:lnTo>
                    <a:pt x="0" y="11024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9" r="0" b="-29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46216" y="4415295"/>
            <a:ext cx="6089818" cy="5623312"/>
            <a:chOff x="0" y="0"/>
            <a:chExt cx="8119757" cy="74977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19745" cy="7497699"/>
            </a:xfrm>
            <a:custGeom>
              <a:avLst/>
              <a:gdLst/>
              <a:ahLst/>
              <a:cxnLst/>
              <a:rect r="r" b="b" t="t" l="l"/>
              <a:pathLst>
                <a:path h="7497699" w="8119745">
                  <a:moveTo>
                    <a:pt x="0" y="0"/>
                  </a:moveTo>
                  <a:lnTo>
                    <a:pt x="8119745" y="0"/>
                  </a:lnTo>
                  <a:lnTo>
                    <a:pt x="8119745" y="7497699"/>
                  </a:lnTo>
                  <a:lnTo>
                    <a:pt x="0" y="7497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46216" y="4415295"/>
            <a:ext cx="6089818" cy="5623312"/>
            <a:chOff x="0" y="0"/>
            <a:chExt cx="8119757" cy="74977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19745" cy="7497699"/>
            </a:xfrm>
            <a:custGeom>
              <a:avLst/>
              <a:gdLst/>
              <a:ahLst/>
              <a:cxnLst/>
              <a:rect r="r" b="b" t="t" l="l"/>
              <a:pathLst>
                <a:path h="7497699" w="8119745">
                  <a:moveTo>
                    <a:pt x="0" y="0"/>
                  </a:moveTo>
                  <a:lnTo>
                    <a:pt x="8119745" y="0"/>
                  </a:lnTo>
                  <a:lnTo>
                    <a:pt x="8119745" y="7497699"/>
                  </a:lnTo>
                  <a:lnTo>
                    <a:pt x="0" y="7497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25" t="0" r="-26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0" y="0"/>
            <a:ext cx="3161890" cy="1301467"/>
            <a:chOff x="0" y="0"/>
            <a:chExt cx="4215853" cy="173528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2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0" y="0"/>
            <a:ext cx="3161890" cy="1301467"/>
            <a:chOff x="0" y="0"/>
            <a:chExt cx="4215853" cy="17352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40" t="0" r="-239" b="2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88" y="9050141"/>
            <a:ext cx="18367581" cy="1300363"/>
            <a:chOff x="0" y="0"/>
            <a:chExt cx="24490108" cy="17338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90172" cy="1733804"/>
            </a:xfrm>
            <a:custGeom>
              <a:avLst/>
              <a:gdLst/>
              <a:ahLst/>
              <a:cxnLst/>
              <a:rect r="r" b="b" t="t" l="l"/>
              <a:pathLst>
                <a:path h="1733804" w="24490172">
                  <a:moveTo>
                    <a:pt x="0" y="0"/>
                  </a:moveTo>
                  <a:lnTo>
                    <a:pt x="24490172" y="0"/>
                  </a:lnTo>
                  <a:lnTo>
                    <a:pt x="24490172" y="1733804"/>
                  </a:lnTo>
                  <a:lnTo>
                    <a:pt x="0" y="1733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2" t="0" r="-18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0491" y="377971"/>
            <a:ext cx="3161890" cy="1301467"/>
            <a:chOff x="0" y="0"/>
            <a:chExt cx="4215853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0491" y="377971"/>
            <a:ext cx="3161890" cy="1301467"/>
            <a:chOff x="0" y="0"/>
            <a:chExt cx="4215853" cy="17352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0" t="0" r="-239" b="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29934" y="1784452"/>
            <a:ext cx="17992220" cy="6437147"/>
            <a:chOff x="0" y="0"/>
            <a:chExt cx="23989627" cy="8582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989664" cy="8582914"/>
            </a:xfrm>
            <a:custGeom>
              <a:avLst/>
              <a:gdLst/>
              <a:ahLst/>
              <a:cxnLst/>
              <a:rect r="r" b="b" t="t" l="l"/>
              <a:pathLst>
                <a:path h="8582914" w="23989664">
                  <a:moveTo>
                    <a:pt x="0" y="0"/>
                  </a:moveTo>
                  <a:lnTo>
                    <a:pt x="23989664" y="0"/>
                  </a:lnTo>
                  <a:lnTo>
                    <a:pt x="23989664" y="8582914"/>
                  </a:lnTo>
                  <a:lnTo>
                    <a:pt x="0" y="8582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2112" r="0" b="-1211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6430" y="1701898"/>
            <a:ext cx="18119217" cy="6583204"/>
            <a:chOff x="0" y="0"/>
            <a:chExt cx="24158956" cy="87776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58956" cy="8777605"/>
            </a:xfrm>
            <a:custGeom>
              <a:avLst/>
              <a:gdLst/>
              <a:ahLst/>
              <a:cxnLst/>
              <a:rect r="r" b="b" t="t" l="l"/>
              <a:pathLst>
                <a:path h="8777605" w="24158956">
                  <a:moveTo>
                    <a:pt x="0" y="0"/>
                  </a:moveTo>
                  <a:lnTo>
                    <a:pt x="24158956" y="0"/>
                  </a:lnTo>
                  <a:lnTo>
                    <a:pt x="24158956" y="8777605"/>
                  </a:lnTo>
                  <a:lnTo>
                    <a:pt x="0" y="8777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5" t="0" r="-45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884" y="107232"/>
            <a:ext cx="18149116" cy="10179768"/>
            <a:chOff x="0" y="0"/>
            <a:chExt cx="24198821" cy="135730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98835" cy="13572998"/>
            </a:xfrm>
            <a:custGeom>
              <a:avLst/>
              <a:gdLst/>
              <a:ahLst/>
              <a:cxnLst/>
              <a:rect r="r" b="b" t="t" l="l"/>
              <a:pathLst>
                <a:path h="13572998" w="24198835">
                  <a:moveTo>
                    <a:pt x="0" y="0"/>
                  </a:moveTo>
                  <a:lnTo>
                    <a:pt x="24198835" y="0"/>
                  </a:lnTo>
                  <a:lnTo>
                    <a:pt x="24198835" y="13572998"/>
                  </a:lnTo>
                  <a:lnTo>
                    <a:pt x="0" y="13572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9" r="0" b="-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87519" y="8797242"/>
            <a:ext cx="4154376" cy="582587"/>
            <a:chOff x="0" y="0"/>
            <a:chExt cx="5539168" cy="776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39105" cy="776732"/>
            </a:xfrm>
            <a:custGeom>
              <a:avLst/>
              <a:gdLst/>
              <a:ahLst/>
              <a:cxnLst/>
              <a:rect r="r" b="b" t="t" l="l"/>
              <a:pathLst>
                <a:path h="776732" w="5539105">
                  <a:moveTo>
                    <a:pt x="0" y="0"/>
                  </a:moveTo>
                  <a:lnTo>
                    <a:pt x="5539105" y="0"/>
                  </a:lnTo>
                  <a:lnTo>
                    <a:pt x="5539105" y="776732"/>
                  </a:lnTo>
                  <a:lnTo>
                    <a:pt x="0" y="776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682" r="-1" b="-2068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87519" y="8797242"/>
            <a:ext cx="4154376" cy="582587"/>
            <a:chOff x="0" y="0"/>
            <a:chExt cx="5539168" cy="7767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9105" cy="776732"/>
            </a:xfrm>
            <a:custGeom>
              <a:avLst/>
              <a:gdLst/>
              <a:ahLst/>
              <a:cxnLst/>
              <a:rect r="r" b="b" t="t" l="l"/>
              <a:pathLst>
                <a:path h="776732" w="5539105">
                  <a:moveTo>
                    <a:pt x="0" y="0"/>
                  </a:moveTo>
                  <a:lnTo>
                    <a:pt x="5539105" y="0"/>
                  </a:lnTo>
                  <a:lnTo>
                    <a:pt x="5539105" y="776732"/>
                  </a:lnTo>
                  <a:lnTo>
                    <a:pt x="0" y="776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56" r="-1" b="-16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37411" y="9509417"/>
            <a:ext cx="1760506" cy="246888"/>
            <a:chOff x="0" y="0"/>
            <a:chExt cx="2347341" cy="329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7341" cy="329184"/>
            </a:xfrm>
            <a:custGeom>
              <a:avLst/>
              <a:gdLst/>
              <a:ahLst/>
              <a:cxnLst/>
              <a:rect r="r" b="b" t="t" l="l"/>
              <a:pathLst>
                <a:path h="329184" w="2347341">
                  <a:moveTo>
                    <a:pt x="0" y="0"/>
                  </a:moveTo>
                  <a:lnTo>
                    <a:pt x="2347341" y="0"/>
                  </a:lnTo>
                  <a:lnTo>
                    <a:pt x="2347341" y="329184"/>
                  </a:lnTo>
                  <a:lnTo>
                    <a:pt x="0" y="329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679" r="0" b="-2067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37411" y="9509417"/>
            <a:ext cx="1760506" cy="246888"/>
            <a:chOff x="0" y="0"/>
            <a:chExt cx="2347341" cy="3291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47341" cy="329184"/>
            </a:xfrm>
            <a:custGeom>
              <a:avLst/>
              <a:gdLst/>
              <a:ahLst/>
              <a:cxnLst/>
              <a:rect r="r" b="b" t="t" l="l"/>
              <a:pathLst>
                <a:path h="329184" w="2347341">
                  <a:moveTo>
                    <a:pt x="0" y="0"/>
                  </a:moveTo>
                  <a:lnTo>
                    <a:pt x="2347341" y="0"/>
                  </a:lnTo>
                  <a:lnTo>
                    <a:pt x="2347341" y="329184"/>
                  </a:lnTo>
                  <a:lnTo>
                    <a:pt x="0" y="329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97" t="0" r="-1297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09435" y="462352"/>
            <a:ext cx="3161890" cy="1301467"/>
            <a:chOff x="0" y="0"/>
            <a:chExt cx="4215853" cy="17352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15939" y="462352"/>
            <a:ext cx="3161890" cy="1301467"/>
            <a:chOff x="0" y="0"/>
            <a:chExt cx="4215853" cy="17352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0" t="0" r="-239" b="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63258" y="3404368"/>
            <a:ext cx="4691091" cy="4297851"/>
            <a:chOff x="0" y="0"/>
            <a:chExt cx="6254788" cy="57304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54750" cy="5730494"/>
            </a:xfrm>
            <a:custGeom>
              <a:avLst/>
              <a:gdLst/>
              <a:ahLst/>
              <a:cxnLst/>
              <a:rect r="r" b="b" t="t" l="l"/>
              <a:pathLst>
                <a:path h="5730494" w="6254750">
                  <a:moveTo>
                    <a:pt x="0" y="0"/>
                  </a:moveTo>
                  <a:lnTo>
                    <a:pt x="6254750" y="0"/>
                  </a:lnTo>
                  <a:lnTo>
                    <a:pt x="6254750" y="5730494"/>
                  </a:lnTo>
                  <a:lnTo>
                    <a:pt x="0" y="5730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6685" r="0" b="-668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63258" y="3404368"/>
            <a:ext cx="4691091" cy="4297851"/>
            <a:chOff x="0" y="0"/>
            <a:chExt cx="6254788" cy="57304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54750" cy="5730494"/>
            </a:xfrm>
            <a:custGeom>
              <a:avLst/>
              <a:gdLst/>
              <a:ahLst/>
              <a:cxnLst/>
              <a:rect r="r" b="b" t="t" l="l"/>
              <a:pathLst>
                <a:path h="5730494" w="6254750">
                  <a:moveTo>
                    <a:pt x="0" y="0"/>
                  </a:moveTo>
                  <a:lnTo>
                    <a:pt x="6254750" y="0"/>
                  </a:lnTo>
                  <a:lnTo>
                    <a:pt x="6254750" y="5730494"/>
                  </a:lnTo>
                  <a:lnTo>
                    <a:pt x="0" y="5730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0" t="0" r="-1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644378" y="2884846"/>
            <a:ext cx="6728860" cy="3485112"/>
            <a:chOff x="0" y="0"/>
            <a:chExt cx="8971813" cy="46468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71788" cy="4646803"/>
            </a:xfrm>
            <a:custGeom>
              <a:avLst/>
              <a:gdLst/>
              <a:ahLst/>
              <a:cxnLst/>
              <a:rect r="r" b="b" t="t" l="l"/>
              <a:pathLst>
                <a:path h="4646803" w="8971788">
                  <a:moveTo>
                    <a:pt x="0" y="0"/>
                  </a:moveTo>
                  <a:lnTo>
                    <a:pt x="8971788" y="0"/>
                  </a:lnTo>
                  <a:lnTo>
                    <a:pt x="8971788" y="4646803"/>
                  </a:lnTo>
                  <a:lnTo>
                    <a:pt x="0" y="4646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8669" r="0" b="-866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644378" y="2884846"/>
            <a:ext cx="6728860" cy="3485112"/>
            <a:chOff x="0" y="0"/>
            <a:chExt cx="8971813" cy="46468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71788" cy="4646803"/>
            </a:xfrm>
            <a:custGeom>
              <a:avLst/>
              <a:gdLst/>
              <a:ahLst/>
              <a:cxnLst/>
              <a:rect r="r" b="b" t="t" l="l"/>
              <a:pathLst>
                <a:path h="4646803" w="8971788">
                  <a:moveTo>
                    <a:pt x="0" y="0"/>
                  </a:moveTo>
                  <a:lnTo>
                    <a:pt x="8971788" y="0"/>
                  </a:lnTo>
                  <a:lnTo>
                    <a:pt x="8971788" y="4646803"/>
                  </a:lnTo>
                  <a:lnTo>
                    <a:pt x="0" y="4646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2" t="0" r="-92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48414" y="1028700"/>
            <a:ext cx="7358577" cy="513474"/>
            <a:chOff x="0" y="0"/>
            <a:chExt cx="9811436" cy="6846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811385" cy="684657"/>
            </a:xfrm>
            <a:custGeom>
              <a:avLst/>
              <a:gdLst/>
              <a:ahLst/>
              <a:cxnLst/>
              <a:rect r="r" b="b" t="t" l="l"/>
              <a:pathLst>
                <a:path h="684657" w="9811385">
                  <a:moveTo>
                    <a:pt x="0" y="0"/>
                  </a:moveTo>
                  <a:lnTo>
                    <a:pt x="9811385" y="0"/>
                  </a:lnTo>
                  <a:lnTo>
                    <a:pt x="9811385" y="684657"/>
                  </a:lnTo>
                  <a:lnTo>
                    <a:pt x="0" y="684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502" t="0" r="-503" b="3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834130" y="2998683"/>
            <a:ext cx="6349347" cy="3257437"/>
            <a:chOff x="0" y="0"/>
            <a:chExt cx="8465796" cy="434324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65820" cy="4343273"/>
            </a:xfrm>
            <a:custGeom>
              <a:avLst/>
              <a:gdLst/>
              <a:ahLst/>
              <a:cxnLst/>
              <a:rect r="r" b="b" t="t" l="l"/>
              <a:pathLst>
                <a:path h="4343273" w="8465820">
                  <a:moveTo>
                    <a:pt x="0" y="0"/>
                  </a:moveTo>
                  <a:lnTo>
                    <a:pt x="8465820" y="0"/>
                  </a:lnTo>
                  <a:lnTo>
                    <a:pt x="8465820" y="4343273"/>
                  </a:lnTo>
                  <a:lnTo>
                    <a:pt x="0" y="4343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433" t="0" r="-4433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078237" y="5648144"/>
            <a:ext cx="1959283" cy="3861273"/>
            <a:chOff x="0" y="0"/>
            <a:chExt cx="2612377" cy="514836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12390" cy="5148326"/>
            </a:xfrm>
            <a:custGeom>
              <a:avLst/>
              <a:gdLst/>
              <a:ahLst/>
              <a:cxnLst/>
              <a:rect r="r" b="b" t="t" l="l"/>
              <a:pathLst>
                <a:path h="5148326" w="2612390">
                  <a:moveTo>
                    <a:pt x="0" y="0"/>
                  </a:moveTo>
                  <a:lnTo>
                    <a:pt x="2612390" y="0"/>
                  </a:lnTo>
                  <a:lnTo>
                    <a:pt x="2612390" y="5148326"/>
                  </a:lnTo>
                  <a:lnTo>
                    <a:pt x="0" y="5148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196884" y="2078294"/>
            <a:ext cx="6898367" cy="6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b="true" sz="3034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INTRODUCTION &amp; SCOPE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54724" y="2751033"/>
            <a:ext cx="6377072" cy="234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b="true" sz="191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INTRODUCTION:</a:t>
            </a:r>
          </a:p>
          <a:p>
            <a:pPr algn="l">
              <a:lnSpc>
                <a:spcPts val="4736"/>
              </a:lnSpc>
            </a:pPr>
            <a:r>
              <a:rPr lang="en-US" sz="191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"AgriculWarehousemanage" system was built to meet people's increasing demand for online shopping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884" y="107232"/>
            <a:ext cx="18149116" cy="10179768"/>
            <a:chOff x="0" y="0"/>
            <a:chExt cx="24198821" cy="135730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98835" cy="13572998"/>
            </a:xfrm>
            <a:custGeom>
              <a:avLst/>
              <a:gdLst/>
              <a:ahLst/>
              <a:cxnLst/>
              <a:rect r="r" b="b" t="t" l="l"/>
              <a:pathLst>
                <a:path h="13572998" w="24198835">
                  <a:moveTo>
                    <a:pt x="0" y="0"/>
                  </a:moveTo>
                  <a:lnTo>
                    <a:pt x="24198835" y="0"/>
                  </a:lnTo>
                  <a:lnTo>
                    <a:pt x="24198835" y="13572998"/>
                  </a:lnTo>
                  <a:lnTo>
                    <a:pt x="0" y="135729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9" r="0" b="-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87519" y="8797242"/>
            <a:ext cx="4154376" cy="582587"/>
            <a:chOff x="0" y="0"/>
            <a:chExt cx="5539168" cy="776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39105" cy="776732"/>
            </a:xfrm>
            <a:custGeom>
              <a:avLst/>
              <a:gdLst/>
              <a:ahLst/>
              <a:cxnLst/>
              <a:rect r="r" b="b" t="t" l="l"/>
              <a:pathLst>
                <a:path h="776732" w="5539105">
                  <a:moveTo>
                    <a:pt x="0" y="0"/>
                  </a:moveTo>
                  <a:lnTo>
                    <a:pt x="5539105" y="0"/>
                  </a:lnTo>
                  <a:lnTo>
                    <a:pt x="5539105" y="776732"/>
                  </a:lnTo>
                  <a:lnTo>
                    <a:pt x="0" y="776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682" r="-1" b="-2068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87519" y="8797242"/>
            <a:ext cx="4154376" cy="582587"/>
            <a:chOff x="0" y="0"/>
            <a:chExt cx="5539168" cy="7767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9105" cy="776732"/>
            </a:xfrm>
            <a:custGeom>
              <a:avLst/>
              <a:gdLst/>
              <a:ahLst/>
              <a:cxnLst/>
              <a:rect r="r" b="b" t="t" l="l"/>
              <a:pathLst>
                <a:path h="776732" w="5539105">
                  <a:moveTo>
                    <a:pt x="0" y="0"/>
                  </a:moveTo>
                  <a:lnTo>
                    <a:pt x="5539105" y="0"/>
                  </a:lnTo>
                  <a:lnTo>
                    <a:pt x="5539105" y="776732"/>
                  </a:lnTo>
                  <a:lnTo>
                    <a:pt x="0" y="776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56" r="-1" b="-16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37411" y="9509417"/>
            <a:ext cx="1760506" cy="246888"/>
            <a:chOff x="0" y="0"/>
            <a:chExt cx="2347341" cy="3291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7341" cy="329184"/>
            </a:xfrm>
            <a:custGeom>
              <a:avLst/>
              <a:gdLst/>
              <a:ahLst/>
              <a:cxnLst/>
              <a:rect r="r" b="b" t="t" l="l"/>
              <a:pathLst>
                <a:path h="329184" w="2347341">
                  <a:moveTo>
                    <a:pt x="0" y="0"/>
                  </a:moveTo>
                  <a:lnTo>
                    <a:pt x="2347341" y="0"/>
                  </a:lnTo>
                  <a:lnTo>
                    <a:pt x="2347341" y="329184"/>
                  </a:lnTo>
                  <a:lnTo>
                    <a:pt x="0" y="329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679" r="0" b="-2067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37411" y="9509417"/>
            <a:ext cx="1760506" cy="246888"/>
            <a:chOff x="0" y="0"/>
            <a:chExt cx="2347341" cy="3291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47341" cy="329184"/>
            </a:xfrm>
            <a:custGeom>
              <a:avLst/>
              <a:gdLst/>
              <a:ahLst/>
              <a:cxnLst/>
              <a:rect r="r" b="b" t="t" l="l"/>
              <a:pathLst>
                <a:path h="329184" w="2347341">
                  <a:moveTo>
                    <a:pt x="0" y="0"/>
                  </a:moveTo>
                  <a:lnTo>
                    <a:pt x="2347341" y="0"/>
                  </a:lnTo>
                  <a:lnTo>
                    <a:pt x="2347341" y="329184"/>
                  </a:lnTo>
                  <a:lnTo>
                    <a:pt x="0" y="329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297" t="0" r="-1297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09435" y="462352"/>
            <a:ext cx="3161890" cy="1301467"/>
            <a:chOff x="0" y="0"/>
            <a:chExt cx="4215853" cy="17352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15939" y="462352"/>
            <a:ext cx="3161890" cy="1301467"/>
            <a:chOff x="0" y="0"/>
            <a:chExt cx="4215853" cy="17352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0" t="0" r="-239" b="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63258" y="3404368"/>
            <a:ext cx="4691091" cy="4297851"/>
            <a:chOff x="0" y="0"/>
            <a:chExt cx="6254788" cy="57304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54750" cy="5730494"/>
            </a:xfrm>
            <a:custGeom>
              <a:avLst/>
              <a:gdLst/>
              <a:ahLst/>
              <a:cxnLst/>
              <a:rect r="r" b="b" t="t" l="l"/>
              <a:pathLst>
                <a:path h="5730494" w="6254750">
                  <a:moveTo>
                    <a:pt x="0" y="0"/>
                  </a:moveTo>
                  <a:lnTo>
                    <a:pt x="6254750" y="0"/>
                  </a:lnTo>
                  <a:lnTo>
                    <a:pt x="6254750" y="5730494"/>
                  </a:lnTo>
                  <a:lnTo>
                    <a:pt x="0" y="5730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6685" r="0" b="-668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63258" y="3404368"/>
            <a:ext cx="4691091" cy="4297851"/>
            <a:chOff x="0" y="0"/>
            <a:chExt cx="6254788" cy="573046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54750" cy="5730494"/>
            </a:xfrm>
            <a:custGeom>
              <a:avLst/>
              <a:gdLst/>
              <a:ahLst/>
              <a:cxnLst/>
              <a:rect r="r" b="b" t="t" l="l"/>
              <a:pathLst>
                <a:path h="5730494" w="6254750">
                  <a:moveTo>
                    <a:pt x="0" y="0"/>
                  </a:moveTo>
                  <a:lnTo>
                    <a:pt x="6254750" y="0"/>
                  </a:lnTo>
                  <a:lnTo>
                    <a:pt x="6254750" y="5730494"/>
                  </a:lnTo>
                  <a:lnTo>
                    <a:pt x="0" y="5730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0" t="0" r="-1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644378" y="2884846"/>
            <a:ext cx="6728860" cy="3485112"/>
            <a:chOff x="0" y="0"/>
            <a:chExt cx="8971813" cy="46468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71788" cy="4646803"/>
            </a:xfrm>
            <a:custGeom>
              <a:avLst/>
              <a:gdLst/>
              <a:ahLst/>
              <a:cxnLst/>
              <a:rect r="r" b="b" t="t" l="l"/>
              <a:pathLst>
                <a:path h="4646803" w="8971788">
                  <a:moveTo>
                    <a:pt x="0" y="0"/>
                  </a:moveTo>
                  <a:lnTo>
                    <a:pt x="8971788" y="0"/>
                  </a:lnTo>
                  <a:lnTo>
                    <a:pt x="8971788" y="4646803"/>
                  </a:lnTo>
                  <a:lnTo>
                    <a:pt x="0" y="4646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8669" r="0" b="-866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644378" y="2884846"/>
            <a:ext cx="6728860" cy="3485112"/>
            <a:chOff x="0" y="0"/>
            <a:chExt cx="8971813" cy="46468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71788" cy="4646803"/>
            </a:xfrm>
            <a:custGeom>
              <a:avLst/>
              <a:gdLst/>
              <a:ahLst/>
              <a:cxnLst/>
              <a:rect r="r" b="b" t="t" l="l"/>
              <a:pathLst>
                <a:path h="4646803" w="8971788">
                  <a:moveTo>
                    <a:pt x="0" y="0"/>
                  </a:moveTo>
                  <a:lnTo>
                    <a:pt x="8971788" y="0"/>
                  </a:lnTo>
                  <a:lnTo>
                    <a:pt x="8971788" y="4646803"/>
                  </a:lnTo>
                  <a:lnTo>
                    <a:pt x="0" y="4646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2" t="0" r="-92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48414" y="1028700"/>
            <a:ext cx="7358577" cy="513474"/>
            <a:chOff x="0" y="0"/>
            <a:chExt cx="9811436" cy="6846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811385" cy="684657"/>
            </a:xfrm>
            <a:custGeom>
              <a:avLst/>
              <a:gdLst/>
              <a:ahLst/>
              <a:cxnLst/>
              <a:rect r="r" b="b" t="t" l="l"/>
              <a:pathLst>
                <a:path h="684657" w="9811385">
                  <a:moveTo>
                    <a:pt x="0" y="0"/>
                  </a:moveTo>
                  <a:lnTo>
                    <a:pt x="9811385" y="0"/>
                  </a:lnTo>
                  <a:lnTo>
                    <a:pt x="9811385" y="684657"/>
                  </a:lnTo>
                  <a:lnTo>
                    <a:pt x="0" y="684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502" t="0" r="-503" b="3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834130" y="2998683"/>
            <a:ext cx="6349347" cy="3257437"/>
            <a:chOff x="0" y="0"/>
            <a:chExt cx="8465796" cy="434324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65820" cy="4343273"/>
            </a:xfrm>
            <a:custGeom>
              <a:avLst/>
              <a:gdLst/>
              <a:ahLst/>
              <a:cxnLst/>
              <a:rect r="r" b="b" t="t" l="l"/>
              <a:pathLst>
                <a:path h="4343273" w="8465820">
                  <a:moveTo>
                    <a:pt x="0" y="0"/>
                  </a:moveTo>
                  <a:lnTo>
                    <a:pt x="8465820" y="0"/>
                  </a:lnTo>
                  <a:lnTo>
                    <a:pt x="8465820" y="4343273"/>
                  </a:lnTo>
                  <a:lnTo>
                    <a:pt x="0" y="4343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433" t="0" r="-4433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078237" y="5648144"/>
            <a:ext cx="1959283" cy="3861273"/>
            <a:chOff x="0" y="0"/>
            <a:chExt cx="2612377" cy="514836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12390" cy="5148326"/>
            </a:xfrm>
            <a:custGeom>
              <a:avLst/>
              <a:gdLst/>
              <a:ahLst/>
              <a:cxnLst/>
              <a:rect r="r" b="b" t="t" l="l"/>
              <a:pathLst>
                <a:path h="5148326" w="2612390">
                  <a:moveTo>
                    <a:pt x="0" y="0"/>
                  </a:moveTo>
                  <a:lnTo>
                    <a:pt x="2612390" y="0"/>
                  </a:lnTo>
                  <a:lnTo>
                    <a:pt x="2612390" y="5148326"/>
                  </a:lnTo>
                  <a:lnTo>
                    <a:pt x="0" y="5148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196884" y="2078294"/>
            <a:ext cx="6898367" cy="6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b="true" sz="3034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INTRODUCTION &amp; SCOPE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54724" y="2789133"/>
            <a:ext cx="7782687" cy="6471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b="true" sz="159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Scope:</a:t>
            </a:r>
          </a:p>
          <a:p>
            <a:pPr algn="l">
              <a:lnSpc>
                <a:spcPts val="3201"/>
              </a:lnSpc>
            </a:pPr>
            <a:r>
              <a:rPr lang="en-US" b="true" sz="12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 Administrator</a:t>
            </a:r>
          </a:p>
          <a:p>
            <a:pPr algn="l">
              <a:lnSpc>
                <a:spcPts val="3201"/>
              </a:lnSpc>
            </a:pPr>
            <a:r>
              <a:rPr lang="en-US" sz="12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Manages users, products, suppliers, orders, pricing, promotions, and system settings. Approves account registrations and confirms orders.</a:t>
            </a:r>
          </a:p>
          <a:p>
            <a:pPr algn="l">
              <a:lnSpc>
                <a:spcPts val="3201"/>
              </a:lnSpc>
            </a:pPr>
            <a:r>
              <a:rPr lang="en-US" b="true" sz="12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2. Customer</a:t>
            </a:r>
          </a:p>
          <a:p>
            <a:pPr algn="l">
              <a:lnSpc>
                <a:spcPts val="3201"/>
              </a:lnSpc>
            </a:pPr>
            <a:r>
              <a:rPr lang="en-US" sz="12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Wholesale buyers who place orders, use vouchers, view purchase history, and contact sellers for better deals.</a:t>
            </a:r>
          </a:p>
          <a:p>
            <a:pPr algn="l">
              <a:lnSpc>
                <a:spcPts val="3201"/>
              </a:lnSpc>
            </a:pPr>
            <a:r>
              <a:rPr lang="en-US" b="true" sz="12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3. Warehouse Manager</a:t>
            </a:r>
          </a:p>
          <a:p>
            <a:pPr algn="l">
              <a:lnSpc>
                <a:spcPts val="3201"/>
              </a:lnSpc>
            </a:pPr>
            <a:r>
              <a:rPr lang="en-US" sz="12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Handles inventory checks, stock updates, warehouse issues, stock-in/out, suppliers, and batch management.</a:t>
            </a:r>
          </a:p>
          <a:p>
            <a:pPr algn="l">
              <a:lnSpc>
                <a:spcPts val="3201"/>
              </a:lnSpc>
            </a:pPr>
            <a:r>
              <a:rPr lang="en-US" b="true" sz="12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 Seller</a:t>
            </a:r>
          </a:p>
          <a:p>
            <a:pPr algn="l">
              <a:lnSpc>
                <a:spcPts val="3201"/>
              </a:lnSpc>
            </a:pPr>
            <a:r>
              <a:rPr lang="en-US" sz="12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Manages product info and confirms orders to allow warehouse processing. Tracks order status.</a:t>
            </a:r>
          </a:p>
          <a:p>
            <a:pPr algn="l">
              <a:lnSpc>
                <a:spcPts val="3201"/>
              </a:lnSpc>
            </a:pPr>
            <a:r>
              <a:rPr lang="en-US" b="true" sz="12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5. Blogger</a:t>
            </a:r>
          </a:p>
          <a:p>
            <a:pPr algn="l">
              <a:lnSpc>
                <a:spcPts val="3201"/>
              </a:lnSpc>
            </a:pPr>
            <a:r>
              <a:rPr lang="en-US" sz="12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Creates and manages blog posts. Admins moderate content and control permissions.</a:t>
            </a:r>
          </a:p>
          <a:p>
            <a:pPr algn="l">
              <a:lnSpc>
                <a:spcPts val="3201"/>
              </a:lnSpc>
            </a:pPr>
            <a:r>
              <a:rPr lang="en-US" b="true" sz="129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6. Delivery Staff</a:t>
            </a:r>
          </a:p>
          <a:p>
            <a:pPr algn="l">
              <a:lnSpc>
                <a:spcPts val="3201"/>
              </a:lnSpc>
            </a:pPr>
            <a:r>
              <a:rPr lang="en-US" sz="12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Delivers products and updates order status (e.g., Out for Delivery, Delivered, Failed).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09889" y="8509054"/>
            <a:ext cx="8259604" cy="1494091"/>
            <a:chOff x="0" y="0"/>
            <a:chExt cx="11012805" cy="1992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12805" cy="1992122"/>
            </a:xfrm>
            <a:custGeom>
              <a:avLst/>
              <a:gdLst/>
              <a:ahLst/>
              <a:cxnLst/>
              <a:rect r="r" b="b" t="t" l="l"/>
              <a:pathLst>
                <a:path h="1992122" w="11012805">
                  <a:moveTo>
                    <a:pt x="0" y="0"/>
                  </a:moveTo>
                  <a:lnTo>
                    <a:pt x="11012805" y="0"/>
                  </a:lnTo>
                  <a:lnTo>
                    <a:pt x="11012805" y="1992122"/>
                  </a:lnTo>
                  <a:lnTo>
                    <a:pt x="0" y="1992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794" r="0" b="-479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09889" y="8509054"/>
            <a:ext cx="8259604" cy="1494091"/>
            <a:chOff x="0" y="0"/>
            <a:chExt cx="11012805" cy="19921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12805" cy="1992122"/>
            </a:xfrm>
            <a:custGeom>
              <a:avLst/>
              <a:gdLst/>
              <a:ahLst/>
              <a:cxnLst/>
              <a:rect r="r" b="b" t="t" l="l"/>
              <a:pathLst>
                <a:path h="1992122" w="11012805">
                  <a:moveTo>
                    <a:pt x="0" y="0"/>
                  </a:moveTo>
                  <a:lnTo>
                    <a:pt x="11012805" y="0"/>
                  </a:lnTo>
                  <a:lnTo>
                    <a:pt x="11012805" y="1992122"/>
                  </a:lnTo>
                  <a:lnTo>
                    <a:pt x="0" y="1992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8" r="0" b="-17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09103" y="2298811"/>
            <a:ext cx="7722013" cy="6955041"/>
            <a:chOff x="0" y="0"/>
            <a:chExt cx="10296017" cy="92733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6017" cy="9273413"/>
            </a:xfrm>
            <a:custGeom>
              <a:avLst/>
              <a:gdLst/>
              <a:ahLst/>
              <a:cxnLst/>
              <a:rect r="r" b="b" t="t" l="l"/>
              <a:pathLst>
                <a:path h="9273413" w="10296017">
                  <a:moveTo>
                    <a:pt x="0" y="0"/>
                  </a:moveTo>
                  <a:lnTo>
                    <a:pt x="10296017" y="0"/>
                  </a:lnTo>
                  <a:lnTo>
                    <a:pt x="10296017" y="9273413"/>
                  </a:lnTo>
                  <a:lnTo>
                    <a:pt x="0" y="927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127" r="0" b="-312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5610" y="-63503"/>
            <a:ext cx="9205893" cy="10413997"/>
            <a:chOff x="0" y="0"/>
            <a:chExt cx="12274524" cy="138853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74550" cy="13885290"/>
            </a:xfrm>
            <a:custGeom>
              <a:avLst/>
              <a:gdLst/>
              <a:ahLst/>
              <a:cxnLst/>
              <a:rect r="r" b="b" t="t" l="l"/>
              <a:pathLst>
                <a:path h="13885290" w="12274550">
                  <a:moveTo>
                    <a:pt x="0" y="0"/>
                  </a:moveTo>
                  <a:lnTo>
                    <a:pt x="12274550" y="0"/>
                  </a:lnTo>
                  <a:lnTo>
                    <a:pt x="12274550" y="13885290"/>
                  </a:lnTo>
                  <a:lnTo>
                    <a:pt x="0" y="1388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" t="0" r="-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3161890" cy="1237088"/>
            <a:chOff x="0" y="0"/>
            <a:chExt cx="4215853" cy="16494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15892" cy="1649476"/>
            </a:xfrm>
            <a:custGeom>
              <a:avLst/>
              <a:gdLst/>
              <a:ahLst/>
              <a:cxnLst/>
              <a:rect r="r" b="b" t="t" l="l"/>
              <a:pathLst>
                <a:path h="1649476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649476"/>
                  </a:lnTo>
                  <a:lnTo>
                    <a:pt x="0" y="1649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601" r="0" b="-260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3161890" cy="1237088"/>
            <a:chOff x="0" y="0"/>
            <a:chExt cx="4215853" cy="16494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15892" cy="1649476"/>
            </a:xfrm>
            <a:custGeom>
              <a:avLst/>
              <a:gdLst/>
              <a:ahLst/>
              <a:cxnLst/>
              <a:rect r="r" b="b" t="t" l="l"/>
              <a:pathLst>
                <a:path h="1649476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649476"/>
                  </a:lnTo>
                  <a:lnTo>
                    <a:pt x="0" y="1649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17" t="0" r="-216" b="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14177" y="2298811"/>
            <a:ext cx="7794936" cy="6955041"/>
            <a:chOff x="0" y="0"/>
            <a:chExt cx="10393248" cy="92733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93299" cy="9273413"/>
            </a:xfrm>
            <a:custGeom>
              <a:avLst/>
              <a:gdLst/>
              <a:ahLst/>
              <a:cxnLst/>
              <a:rect r="r" b="b" t="t" l="l"/>
              <a:pathLst>
                <a:path h="9273413" w="10393299">
                  <a:moveTo>
                    <a:pt x="0" y="0"/>
                  </a:moveTo>
                  <a:lnTo>
                    <a:pt x="10393299" y="0"/>
                  </a:lnTo>
                  <a:lnTo>
                    <a:pt x="10393299" y="9273413"/>
                  </a:lnTo>
                  <a:lnTo>
                    <a:pt x="0" y="927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628" r="0" b="-3628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14177" y="2298811"/>
            <a:ext cx="7794936" cy="6955041"/>
            <a:chOff x="0" y="0"/>
            <a:chExt cx="10393248" cy="92733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393299" cy="9273413"/>
            </a:xfrm>
            <a:custGeom>
              <a:avLst/>
              <a:gdLst/>
              <a:ahLst/>
              <a:cxnLst/>
              <a:rect r="r" b="b" t="t" l="l"/>
              <a:pathLst>
                <a:path h="9273413" w="10393299">
                  <a:moveTo>
                    <a:pt x="0" y="0"/>
                  </a:moveTo>
                  <a:lnTo>
                    <a:pt x="10393299" y="0"/>
                  </a:lnTo>
                  <a:lnTo>
                    <a:pt x="10393299" y="9273413"/>
                  </a:lnTo>
                  <a:lnTo>
                    <a:pt x="0" y="927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4" r="0" b="-1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218234" y="3638883"/>
            <a:ext cx="1937128" cy="1139619"/>
            <a:chOff x="0" y="0"/>
            <a:chExt cx="2582837" cy="15194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82799" cy="1519555"/>
            </a:xfrm>
            <a:custGeom>
              <a:avLst/>
              <a:gdLst/>
              <a:ahLst/>
              <a:cxnLst/>
              <a:rect r="r" b="b" t="t" l="l"/>
              <a:pathLst>
                <a:path h="1519555" w="2582799">
                  <a:moveTo>
                    <a:pt x="0" y="0"/>
                  </a:moveTo>
                  <a:lnTo>
                    <a:pt x="2582799" y="0"/>
                  </a:lnTo>
                  <a:lnTo>
                    <a:pt x="2582799" y="1519555"/>
                  </a:lnTo>
                  <a:lnTo>
                    <a:pt x="0" y="1519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5" t="0" r="-7" b="4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907125" y="3638883"/>
            <a:ext cx="2257377" cy="949119"/>
            <a:chOff x="0" y="0"/>
            <a:chExt cx="3009836" cy="12654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09900" cy="1265555"/>
            </a:xfrm>
            <a:custGeom>
              <a:avLst/>
              <a:gdLst/>
              <a:ahLst/>
              <a:cxnLst/>
              <a:rect r="r" b="b" t="t" l="l"/>
              <a:pathLst>
                <a:path h="1265555" w="3009900">
                  <a:moveTo>
                    <a:pt x="0" y="0"/>
                  </a:moveTo>
                  <a:lnTo>
                    <a:pt x="3009900" y="0"/>
                  </a:lnTo>
                  <a:lnTo>
                    <a:pt x="3009900" y="1265555"/>
                  </a:lnTo>
                  <a:lnTo>
                    <a:pt x="0" y="1265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06" r="2" b="-101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482501" y="3625663"/>
            <a:ext cx="2047704" cy="1532973"/>
            <a:chOff x="0" y="0"/>
            <a:chExt cx="2730272" cy="204396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30246" cy="2043938"/>
            </a:xfrm>
            <a:custGeom>
              <a:avLst/>
              <a:gdLst/>
              <a:ahLst/>
              <a:cxnLst/>
              <a:rect r="r" b="b" t="t" l="l"/>
              <a:pathLst>
                <a:path h="2043938" w="2730246">
                  <a:moveTo>
                    <a:pt x="0" y="0"/>
                  </a:moveTo>
                  <a:lnTo>
                    <a:pt x="2730246" y="0"/>
                  </a:lnTo>
                  <a:lnTo>
                    <a:pt x="2730246" y="2043938"/>
                  </a:lnTo>
                  <a:lnTo>
                    <a:pt x="0" y="2043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95" r="0" b="-196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818717" y="3530413"/>
            <a:ext cx="1937128" cy="1139619"/>
            <a:chOff x="0" y="0"/>
            <a:chExt cx="2582837" cy="151949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82799" cy="1519428"/>
            </a:xfrm>
            <a:custGeom>
              <a:avLst/>
              <a:gdLst/>
              <a:ahLst/>
              <a:cxnLst/>
              <a:rect r="r" b="b" t="t" l="l"/>
              <a:pathLst>
                <a:path h="1519428" w="2582799">
                  <a:moveTo>
                    <a:pt x="0" y="0"/>
                  </a:moveTo>
                  <a:lnTo>
                    <a:pt x="2582799" y="0"/>
                  </a:lnTo>
                  <a:lnTo>
                    <a:pt x="2582799" y="1519428"/>
                  </a:lnTo>
                  <a:lnTo>
                    <a:pt x="0" y="1519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947" t="0" r="-2948" b="-4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293010" y="3625663"/>
            <a:ext cx="2257377" cy="949119"/>
            <a:chOff x="0" y="0"/>
            <a:chExt cx="3009836" cy="126549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009900" cy="1265428"/>
            </a:xfrm>
            <a:custGeom>
              <a:avLst/>
              <a:gdLst/>
              <a:ahLst/>
              <a:cxnLst/>
              <a:rect r="r" b="b" t="t" l="l"/>
              <a:pathLst>
                <a:path h="1265428" w="3009900">
                  <a:moveTo>
                    <a:pt x="0" y="0"/>
                  </a:moveTo>
                  <a:lnTo>
                    <a:pt x="3009900" y="0"/>
                  </a:lnTo>
                  <a:lnTo>
                    <a:pt x="3009900" y="1265428"/>
                  </a:lnTo>
                  <a:lnTo>
                    <a:pt x="0" y="1265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2" b="-5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482501" y="3625663"/>
            <a:ext cx="2047694" cy="1532973"/>
            <a:chOff x="0" y="0"/>
            <a:chExt cx="2730259" cy="204396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30246" cy="2043938"/>
            </a:xfrm>
            <a:custGeom>
              <a:avLst/>
              <a:gdLst/>
              <a:ahLst/>
              <a:cxnLst/>
              <a:rect r="r" b="b" t="t" l="l"/>
              <a:pathLst>
                <a:path h="2043938" w="2730246">
                  <a:moveTo>
                    <a:pt x="0" y="0"/>
                  </a:moveTo>
                  <a:lnTo>
                    <a:pt x="2730246" y="0"/>
                  </a:lnTo>
                  <a:lnTo>
                    <a:pt x="2730246" y="2043938"/>
                  </a:lnTo>
                  <a:lnTo>
                    <a:pt x="0" y="2043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-1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93010" y="6199127"/>
            <a:ext cx="1985143" cy="923820"/>
            <a:chOff x="0" y="0"/>
            <a:chExt cx="2646857" cy="12317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646807" cy="1231773"/>
            </a:xfrm>
            <a:custGeom>
              <a:avLst/>
              <a:gdLst/>
              <a:ahLst/>
              <a:cxnLst/>
              <a:rect r="r" b="b" t="t" l="l"/>
              <a:pathLst>
                <a:path h="1231773" w="2646807">
                  <a:moveTo>
                    <a:pt x="0" y="0"/>
                  </a:moveTo>
                  <a:lnTo>
                    <a:pt x="2646807" y="0"/>
                  </a:lnTo>
                  <a:lnTo>
                    <a:pt x="2646807" y="1231773"/>
                  </a:lnTo>
                  <a:lnTo>
                    <a:pt x="0" y="1231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10497" r="-1" b="-10496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2293010" y="6199127"/>
            <a:ext cx="1985143" cy="923820"/>
            <a:chOff x="0" y="0"/>
            <a:chExt cx="2646857" cy="12317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646807" cy="1231773"/>
            </a:xfrm>
            <a:custGeom>
              <a:avLst/>
              <a:gdLst/>
              <a:ahLst/>
              <a:cxnLst/>
              <a:rect r="r" b="b" t="t" l="l"/>
              <a:pathLst>
                <a:path h="1231773" w="2646807">
                  <a:moveTo>
                    <a:pt x="0" y="0"/>
                  </a:moveTo>
                  <a:lnTo>
                    <a:pt x="2646807" y="0"/>
                  </a:lnTo>
                  <a:lnTo>
                    <a:pt x="2646807" y="1231773"/>
                  </a:lnTo>
                  <a:lnTo>
                    <a:pt x="0" y="1231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277" r="-1" b="-276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5400000">
            <a:off x="1810874" y="2969590"/>
            <a:ext cx="510940" cy="453342"/>
            <a:chOff x="0" y="0"/>
            <a:chExt cx="681253" cy="6044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81228" cy="604520"/>
            </a:xfrm>
            <a:custGeom>
              <a:avLst/>
              <a:gdLst/>
              <a:ahLst/>
              <a:cxnLst/>
              <a:rect r="r" b="b" t="t" l="l"/>
              <a:pathLst>
                <a:path h="604520" w="681228">
                  <a:moveTo>
                    <a:pt x="0" y="0"/>
                  </a:moveTo>
                  <a:lnTo>
                    <a:pt x="681228" y="0"/>
                  </a:lnTo>
                  <a:lnTo>
                    <a:pt x="681228" y="604520"/>
                  </a:lnTo>
                  <a:lnTo>
                    <a:pt x="0" y="604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91" r="-3" b="-8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839668" y="2940796"/>
            <a:ext cx="453342" cy="510940"/>
            <a:chOff x="0" y="0"/>
            <a:chExt cx="604456" cy="68125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04393" cy="681228"/>
            </a:xfrm>
            <a:custGeom>
              <a:avLst/>
              <a:gdLst/>
              <a:ahLst/>
              <a:cxnLst/>
              <a:rect r="r" b="b" t="t" l="l"/>
              <a:pathLst>
                <a:path h="681228" w="604393">
                  <a:moveTo>
                    <a:pt x="0" y="0"/>
                  </a:moveTo>
                  <a:lnTo>
                    <a:pt x="604393" y="0"/>
                  </a:lnTo>
                  <a:lnTo>
                    <a:pt x="604393" y="681228"/>
                  </a:lnTo>
                  <a:lnTo>
                    <a:pt x="0" y="681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717" t="0" r="-727" b="-3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5400000">
            <a:off x="9610820" y="2886913"/>
            <a:ext cx="510940" cy="453342"/>
            <a:chOff x="0" y="0"/>
            <a:chExt cx="681253" cy="60445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81228" cy="604520"/>
            </a:xfrm>
            <a:custGeom>
              <a:avLst/>
              <a:gdLst/>
              <a:ahLst/>
              <a:cxnLst/>
              <a:rect r="r" b="b" t="t" l="l"/>
              <a:pathLst>
                <a:path h="604520" w="681228">
                  <a:moveTo>
                    <a:pt x="0" y="0"/>
                  </a:moveTo>
                  <a:lnTo>
                    <a:pt x="681228" y="0"/>
                  </a:lnTo>
                  <a:lnTo>
                    <a:pt x="681228" y="604520"/>
                  </a:lnTo>
                  <a:lnTo>
                    <a:pt x="0" y="604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91" r="-3" b="-8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639614" y="2858119"/>
            <a:ext cx="453342" cy="510940"/>
            <a:chOff x="0" y="0"/>
            <a:chExt cx="604456" cy="68125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04520" cy="681228"/>
            </a:xfrm>
            <a:custGeom>
              <a:avLst/>
              <a:gdLst/>
              <a:ahLst/>
              <a:cxnLst/>
              <a:rect r="r" b="b" t="t" l="l"/>
              <a:pathLst>
                <a:path h="681228" w="604520">
                  <a:moveTo>
                    <a:pt x="0" y="0"/>
                  </a:moveTo>
                  <a:lnTo>
                    <a:pt x="604520" y="0"/>
                  </a:lnTo>
                  <a:lnTo>
                    <a:pt x="604520" y="681228"/>
                  </a:lnTo>
                  <a:lnTo>
                    <a:pt x="0" y="681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717" t="0" r="-706" b="-3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5400000">
            <a:off x="1810874" y="5526481"/>
            <a:ext cx="510940" cy="453342"/>
            <a:chOff x="0" y="0"/>
            <a:chExt cx="681253" cy="60445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81228" cy="604520"/>
            </a:xfrm>
            <a:custGeom>
              <a:avLst/>
              <a:gdLst/>
              <a:ahLst/>
              <a:cxnLst/>
              <a:rect r="r" b="b" t="t" l="l"/>
              <a:pathLst>
                <a:path h="604520" w="681228">
                  <a:moveTo>
                    <a:pt x="0" y="0"/>
                  </a:moveTo>
                  <a:lnTo>
                    <a:pt x="681228" y="0"/>
                  </a:lnTo>
                  <a:lnTo>
                    <a:pt x="681228" y="604520"/>
                  </a:lnTo>
                  <a:lnTo>
                    <a:pt x="0" y="604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91" r="-3" b="-8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839668" y="5497687"/>
            <a:ext cx="453342" cy="510940"/>
            <a:chOff x="0" y="0"/>
            <a:chExt cx="604456" cy="68125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04393" cy="681228"/>
            </a:xfrm>
            <a:custGeom>
              <a:avLst/>
              <a:gdLst/>
              <a:ahLst/>
              <a:cxnLst/>
              <a:rect r="r" b="b" t="t" l="l"/>
              <a:pathLst>
                <a:path h="681228" w="604393">
                  <a:moveTo>
                    <a:pt x="0" y="0"/>
                  </a:moveTo>
                  <a:lnTo>
                    <a:pt x="604393" y="0"/>
                  </a:lnTo>
                  <a:lnTo>
                    <a:pt x="604393" y="681228"/>
                  </a:lnTo>
                  <a:lnTo>
                    <a:pt x="0" y="681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717" t="0" r="-727" b="-3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5400000">
            <a:off x="9610820" y="5340382"/>
            <a:ext cx="510940" cy="453342"/>
            <a:chOff x="0" y="0"/>
            <a:chExt cx="681253" cy="60445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81228" cy="604393"/>
            </a:xfrm>
            <a:custGeom>
              <a:avLst/>
              <a:gdLst/>
              <a:ahLst/>
              <a:cxnLst/>
              <a:rect r="r" b="b" t="t" l="l"/>
              <a:pathLst>
                <a:path h="604393" w="681228">
                  <a:moveTo>
                    <a:pt x="0" y="0"/>
                  </a:moveTo>
                  <a:lnTo>
                    <a:pt x="681228" y="0"/>
                  </a:lnTo>
                  <a:lnTo>
                    <a:pt x="681228" y="604393"/>
                  </a:lnTo>
                  <a:lnTo>
                    <a:pt x="0" y="604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91" r="-3" b="-101"/>
              </a:stretch>
            </a:blip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9639614" y="5311578"/>
            <a:ext cx="453342" cy="510940"/>
            <a:chOff x="0" y="0"/>
            <a:chExt cx="604456" cy="68125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04520" cy="681228"/>
            </a:xfrm>
            <a:custGeom>
              <a:avLst/>
              <a:gdLst/>
              <a:ahLst/>
              <a:cxnLst/>
              <a:rect r="r" b="b" t="t" l="l"/>
              <a:pathLst>
                <a:path h="681228" w="604520">
                  <a:moveTo>
                    <a:pt x="0" y="0"/>
                  </a:moveTo>
                  <a:lnTo>
                    <a:pt x="604520" y="0"/>
                  </a:lnTo>
                  <a:lnTo>
                    <a:pt x="604520" y="681228"/>
                  </a:lnTo>
                  <a:lnTo>
                    <a:pt x="0" y="681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717" t="0" r="-706" b="-3"/>
              </a:stretch>
            </a:blip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9390079" y="5974923"/>
            <a:ext cx="2680811" cy="2534131"/>
            <a:chOff x="0" y="0"/>
            <a:chExt cx="3574415" cy="337884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574415" cy="3378880"/>
            </a:xfrm>
            <a:custGeom>
              <a:avLst/>
              <a:gdLst/>
              <a:ahLst/>
              <a:cxnLst/>
              <a:rect r="r" b="b" t="t" l="l"/>
              <a:pathLst>
                <a:path h="3378880" w="3574415">
                  <a:moveTo>
                    <a:pt x="0" y="0"/>
                  </a:moveTo>
                  <a:lnTo>
                    <a:pt x="3574415" y="0"/>
                  </a:lnTo>
                  <a:lnTo>
                    <a:pt x="3574415" y="3378880"/>
                  </a:lnTo>
                  <a:lnTo>
                    <a:pt x="0" y="3378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-11110" r="0" b="-32311"/>
              </a:stretch>
            </a:blip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14266183" y="7771895"/>
            <a:ext cx="1946967" cy="982256"/>
            <a:chOff x="0" y="0"/>
            <a:chExt cx="2595956" cy="1309675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596007" cy="1309624"/>
            </a:xfrm>
            <a:custGeom>
              <a:avLst/>
              <a:gdLst/>
              <a:ahLst/>
              <a:cxnLst/>
              <a:rect r="r" b="b" t="t" l="l"/>
              <a:pathLst>
                <a:path h="1309624" w="2596007">
                  <a:moveTo>
                    <a:pt x="0" y="0"/>
                  </a:moveTo>
                  <a:lnTo>
                    <a:pt x="2596007" y="0"/>
                  </a:lnTo>
                  <a:lnTo>
                    <a:pt x="2596007" y="1309624"/>
                  </a:lnTo>
                  <a:lnTo>
                    <a:pt x="0" y="130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1" b="-3"/>
              </a:stretch>
            </a:blip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4266183" y="7771895"/>
            <a:ext cx="1946967" cy="982256"/>
            <a:chOff x="0" y="0"/>
            <a:chExt cx="2595956" cy="130967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596007" cy="1309624"/>
            </a:xfrm>
            <a:custGeom>
              <a:avLst/>
              <a:gdLst/>
              <a:ahLst/>
              <a:cxnLst/>
              <a:rect r="r" b="b" t="t" l="l"/>
              <a:pathLst>
                <a:path h="1309624" w="2596007">
                  <a:moveTo>
                    <a:pt x="0" y="0"/>
                  </a:moveTo>
                  <a:lnTo>
                    <a:pt x="2596007" y="0"/>
                  </a:lnTo>
                  <a:lnTo>
                    <a:pt x="2596007" y="1309624"/>
                  </a:lnTo>
                  <a:lnTo>
                    <a:pt x="0" y="130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-122" t="0" r="-121" b="-3"/>
              </a:stretch>
            </a:blip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4281747" y="5822518"/>
            <a:ext cx="1931394" cy="1817170"/>
            <a:chOff x="0" y="0"/>
            <a:chExt cx="2575192" cy="242289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575179" cy="2422906"/>
            </a:xfrm>
            <a:custGeom>
              <a:avLst/>
              <a:gdLst/>
              <a:ahLst/>
              <a:cxnLst/>
              <a:rect r="r" b="b" t="t" l="l"/>
              <a:pathLst>
                <a:path h="2422906" w="2575179">
                  <a:moveTo>
                    <a:pt x="0" y="0"/>
                  </a:moveTo>
                  <a:lnTo>
                    <a:pt x="2575179" y="0"/>
                  </a:lnTo>
                  <a:lnTo>
                    <a:pt x="2575179" y="2422906"/>
                  </a:lnTo>
                  <a:lnTo>
                    <a:pt x="0" y="2422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-12983" r="0" b="-12983"/>
              </a:stretch>
            </a:blip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12432840" y="6027477"/>
            <a:ext cx="1484957" cy="1990154"/>
            <a:chOff x="0" y="0"/>
            <a:chExt cx="1979943" cy="265353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979930" cy="2653538"/>
            </a:xfrm>
            <a:custGeom>
              <a:avLst/>
              <a:gdLst/>
              <a:ahLst/>
              <a:cxnLst/>
              <a:rect r="r" b="b" t="t" l="l"/>
              <a:pathLst>
                <a:path h="2653538" w="1979930">
                  <a:moveTo>
                    <a:pt x="0" y="0"/>
                  </a:moveTo>
                  <a:lnTo>
                    <a:pt x="1979930" y="0"/>
                  </a:lnTo>
                  <a:lnTo>
                    <a:pt x="1979930" y="2653538"/>
                  </a:lnTo>
                  <a:lnTo>
                    <a:pt x="0" y="2653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2432840" y="6027477"/>
            <a:ext cx="1484967" cy="1990154"/>
            <a:chOff x="0" y="0"/>
            <a:chExt cx="1979956" cy="265353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979930" cy="2653538"/>
            </a:xfrm>
            <a:custGeom>
              <a:avLst/>
              <a:gdLst/>
              <a:ahLst/>
              <a:cxnLst/>
              <a:rect r="r" b="b" t="t" l="l"/>
              <a:pathLst>
                <a:path h="2653538" w="1979930">
                  <a:moveTo>
                    <a:pt x="0" y="0"/>
                  </a:moveTo>
                  <a:lnTo>
                    <a:pt x="1979930" y="0"/>
                  </a:lnTo>
                  <a:lnTo>
                    <a:pt x="1979930" y="2653538"/>
                  </a:lnTo>
                  <a:lnTo>
                    <a:pt x="0" y="2653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-62" r="-1" b="-62"/>
              </a:stretch>
            </a:blip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4820345" y="6731098"/>
            <a:ext cx="3674383" cy="1740494"/>
            <a:chOff x="0" y="0"/>
            <a:chExt cx="4899177" cy="2320659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4899152" cy="2320671"/>
            </a:xfrm>
            <a:custGeom>
              <a:avLst/>
              <a:gdLst/>
              <a:ahLst/>
              <a:cxnLst/>
              <a:rect r="r" b="b" t="t" l="l"/>
              <a:pathLst>
                <a:path h="2320671" w="4899152">
                  <a:moveTo>
                    <a:pt x="0" y="0"/>
                  </a:moveTo>
                  <a:lnTo>
                    <a:pt x="4899152" y="0"/>
                  </a:lnTo>
                  <a:lnTo>
                    <a:pt x="4899152" y="2320671"/>
                  </a:lnTo>
                  <a:lnTo>
                    <a:pt x="0" y="232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2582828" y="2975848"/>
            <a:ext cx="1978838" cy="393211"/>
            <a:chOff x="0" y="0"/>
            <a:chExt cx="2638451" cy="52428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638425" cy="524256"/>
            </a:xfrm>
            <a:custGeom>
              <a:avLst/>
              <a:gdLst/>
              <a:ahLst/>
              <a:cxnLst/>
              <a:rect r="r" b="b" t="t" l="l"/>
              <a:pathLst>
                <a:path h="524256" w="2638425">
                  <a:moveTo>
                    <a:pt x="0" y="0"/>
                  </a:moveTo>
                  <a:lnTo>
                    <a:pt x="2638425" y="0"/>
                  </a:lnTo>
                  <a:lnTo>
                    <a:pt x="2638425" y="524256"/>
                  </a:lnTo>
                  <a:lnTo>
                    <a:pt x="0" y="5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0" t="-2" r="0" b="-7"/>
              </a:stretch>
            </a:blip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2643969" y="5450062"/>
            <a:ext cx="3835384" cy="393211"/>
            <a:chOff x="0" y="0"/>
            <a:chExt cx="5113845" cy="524281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5113782" cy="524256"/>
            </a:xfrm>
            <a:custGeom>
              <a:avLst/>
              <a:gdLst/>
              <a:ahLst/>
              <a:cxnLst/>
              <a:rect r="r" b="b" t="t" l="l"/>
              <a:pathLst>
                <a:path h="524256" w="5113782">
                  <a:moveTo>
                    <a:pt x="0" y="0"/>
                  </a:moveTo>
                  <a:lnTo>
                    <a:pt x="5113782" y="0"/>
                  </a:lnTo>
                  <a:lnTo>
                    <a:pt x="5113782" y="524256"/>
                  </a:lnTo>
                  <a:lnTo>
                    <a:pt x="0" y="5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 l="0" t="-61" r="-1" b="-66"/>
              </a:stretch>
            </a:blip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4820345" y="6731098"/>
            <a:ext cx="3674383" cy="1740494"/>
            <a:chOff x="0" y="0"/>
            <a:chExt cx="4899177" cy="2320659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4899152" cy="2320671"/>
            </a:xfrm>
            <a:custGeom>
              <a:avLst/>
              <a:gdLst/>
              <a:ahLst/>
              <a:cxnLst/>
              <a:rect r="r" b="b" t="t" l="l"/>
              <a:pathLst>
                <a:path h="2320671" w="4899152">
                  <a:moveTo>
                    <a:pt x="0" y="0"/>
                  </a:moveTo>
                  <a:lnTo>
                    <a:pt x="4899152" y="0"/>
                  </a:lnTo>
                  <a:lnTo>
                    <a:pt x="4899152" y="2320671"/>
                  </a:lnTo>
                  <a:lnTo>
                    <a:pt x="0" y="232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l="0" t="-38" r="0" b="-38"/>
              </a:stretch>
            </a:blip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3829512" y="552059"/>
            <a:ext cx="8542611" cy="816226"/>
            <a:chOff x="0" y="0"/>
            <a:chExt cx="11390148" cy="108830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1390122" cy="1088263"/>
            </a:xfrm>
            <a:custGeom>
              <a:avLst/>
              <a:gdLst/>
              <a:ahLst/>
              <a:cxnLst/>
              <a:rect r="r" b="b" t="t" l="l"/>
              <a:pathLst>
                <a:path h="1088263" w="11390122">
                  <a:moveTo>
                    <a:pt x="0" y="0"/>
                  </a:moveTo>
                  <a:lnTo>
                    <a:pt x="11390122" y="0"/>
                  </a:lnTo>
                  <a:lnTo>
                    <a:pt x="11390122" y="1088263"/>
                  </a:lnTo>
                  <a:lnTo>
                    <a:pt x="0" y="1088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l="-237" t="0" r="-237" b="-3"/>
              </a:stretch>
            </a:blip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0259663" y="2893171"/>
            <a:ext cx="1246680" cy="393211"/>
            <a:chOff x="0" y="0"/>
            <a:chExt cx="1662240" cy="524281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662303" cy="524256"/>
            </a:xfrm>
            <a:custGeom>
              <a:avLst/>
              <a:gdLst/>
              <a:ahLst/>
              <a:cxnLst/>
              <a:rect r="r" b="b" t="t" l="l"/>
              <a:pathLst>
                <a:path h="524256" w="1662303">
                  <a:moveTo>
                    <a:pt x="0" y="0"/>
                  </a:moveTo>
                  <a:lnTo>
                    <a:pt x="1662303" y="0"/>
                  </a:lnTo>
                  <a:lnTo>
                    <a:pt x="1662303" y="524256"/>
                  </a:lnTo>
                  <a:lnTo>
                    <a:pt x="0" y="5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/>
              <a:stretch>
                <a:fillRect l="0" t="-145" r="3" b="-150"/>
              </a:stretch>
            </a:blip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10259663" y="5383120"/>
            <a:ext cx="639985" cy="393211"/>
            <a:chOff x="0" y="0"/>
            <a:chExt cx="853313" cy="524281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53313" cy="524256"/>
            </a:xfrm>
            <a:custGeom>
              <a:avLst/>
              <a:gdLst/>
              <a:ahLst/>
              <a:cxnLst/>
              <a:rect r="r" b="b" t="t" l="l"/>
              <a:pathLst>
                <a:path h="524256" w="853313">
                  <a:moveTo>
                    <a:pt x="0" y="0"/>
                  </a:moveTo>
                  <a:lnTo>
                    <a:pt x="853313" y="0"/>
                  </a:lnTo>
                  <a:lnTo>
                    <a:pt x="853313" y="524256"/>
                  </a:lnTo>
                  <a:lnTo>
                    <a:pt x="0" y="524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/>
              <a:stretch>
                <a:fillRect l="0" t="-455" r="0" b="-460"/>
              </a:stretch>
            </a:blipFill>
          </p:spPr>
        </p:sp>
      </p:grpSp>
      <p:grpSp>
        <p:nvGrpSpPr>
          <p:cNvPr name="Group 76" id="76"/>
          <p:cNvGrpSpPr/>
          <p:nvPr/>
        </p:nvGrpSpPr>
        <p:grpSpPr>
          <a:xfrm rot="0">
            <a:off x="2713055" y="7389647"/>
            <a:ext cx="1178356" cy="1081945"/>
            <a:chOff x="0" y="0"/>
            <a:chExt cx="1571141" cy="1442593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571117" cy="1442593"/>
            </a:xfrm>
            <a:custGeom>
              <a:avLst/>
              <a:gdLst/>
              <a:ahLst/>
              <a:cxnLst/>
              <a:rect r="r" b="b" t="t" l="l"/>
              <a:pathLst>
                <a:path h="1442593" w="1571117">
                  <a:moveTo>
                    <a:pt x="0" y="0"/>
                  </a:moveTo>
                  <a:lnTo>
                    <a:pt x="1571117" y="0"/>
                  </a:lnTo>
                  <a:lnTo>
                    <a:pt x="1571117" y="1442593"/>
                  </a:lnTo>
                  <a:lnTo>
                    <a:pt x="0" y="1442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/>
              <a:stretch>
                <a:fillRect l="0" t="-58" r="-1" b="-58"/>
              </a:stretch>
            </a:blipFill>
          </p:spPr>
        </p:sp>
      </p:grpSp>
      <p:grpSp>
        <p:nvGrpSpPr>
          <p:cNvPr name="Group 78" id="78"/>
          <p:cNvGrpSpPr/>
          <p:nvPr/>
        </p:nvGrpSpPr>
        <p:grpSpPr>
          <a:xfrm rot="0">
            <a:off x="7089359" y="3597077"/>
            <a:ext cx="1610064" cy="1006290"/>
            <a:chOff x="0" y="0"/>
            <a:chExt cx="2146752" cy="134172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146808" cy="1341755"/>
            </a:xfrm>
            <a:custGeom>
              <a:avLst/>
              <a:gdLst/>
              <a:ahLst/>
              <a:cxnLst/>
              <a:rect r="r" b="b" t="t" l="l"/>
              <a:pathLst>
                <a:path h="1341755" w="2146808">
                  <a:moveTo>
                    <a:pt x="0" y="0"/>
                  </a:moveTo>
                  <a:lnTo>
                    <a:pt x="2146808" y="0"/>
                  </a:lnTo>
                  <a:lnTo>
                    <a:pt x="2146808" y="1341755"/>
                  </a:lnTo>
                  <a:lnTo>
                    <a:pt x="0" y="134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/>
              <a:stretch>
                <a:fillRect l="0" t="0" r="2" b="2"/>
              </a:stretch>
            </a:blip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2293015" y="4690434"/>
            <a:ext cx="1323660" cy="657614"/>
            <a:chOff x="0" y="0"/>
            <a:chExt cx="1764880" cy="876819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764919" cy="876808"/>
            </a:xfrm>
            <a:custGeom>
              <a:avLst/>
              <a:gdLst/>
              <a:ahLst/>
              <a:cxnLst/>
              <a:rect r="r" b="b" t="t" l="l"/>
              <a:pathLst>
                <a:path h="876808" w="1764919">
                  <a:moveTo>
                    <a:pt x="0" y="0"/>
                  </a:moveTo>
                  <a:lnTo>
                    <a:pt x="1764919" y="0"/>
                  </a:lnTo>
                  <a:lnTo>
                    <a:pt x="1764919" y="876808"/>
                  </a:lnTo>
                  <a:lnTo>
                    <a:pt x="0" y="87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/>
              <a:stretch>
                <a:fillRect l="0" t="0" r="2" b="-1"/>
              </a:stretch>
            </a:blipFill>
          </p:spPr>
        </p:sp>
      </p:grpSp>
      <p:grpSp>
        <p:nvGrpSpPr>
          <p:cNvPr name="Group 82" id="82"/>
          <p:cNvGrpSpPr/>
          <p:nvPr/>
        </p:nvGrpSpPr>
        <p:grpSpPr>
          <a:xfrm rot="0">
            <a:off x="13373533" y="3649615"/>
            <a:ext cx="1785300" cy="1306128"/>
            <a:chOff x="0" y="0"/>
            <a:chExt cx="2380400" cy="1741504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2380361" cy="1741551"/>
            </a:xfrm>
            <a:custGeom>
              <a:avLst/>
              <a:gdLst/>
              <a:ahLst/>
              <a:cxnLst/>
              <a:rect r="r" b="b" t="t" l="l"/>
              <a:pathLst>
                <a:path h="1741551" w="2380361">
                  <a:moveTo>
                    <a:pt x="0" y="0"/>
                  </a:moveTo>
                  <a:lnTo>
                    <a:pt x="2380361" y="0"/>
                  </a:lnTo>
                  <a:lnTo>
                    <a:pt x="2380361" y="1741551"/>
                  </a:lnTo>
                  <a:lnTo>
                    <a:pt x="0" y="1741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/>
              <a:stretch>
                <a:fillRect l="0" t="0" r="-1" b="2"/>
              </a:stretch>
            </a:blipFill>
          </p:spPr>
        </p:sp>
      </p:grpSp>
      <p:sp>
        <p:nvSpPr>
          <p:cNvPr name="TextBox 84" id="84"/>
          <p:cNvSpPr txBox="true"/>
          <p:nvPr/>
        </p:nvSpPr>
        <p:spPr>
          <a:xfrm rot="0">
            <a:off x="2611098" y="2683040"/>
            <a:ext cx="2436828" cy="6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2"/>
              </a:lnSpc>
            </a:pPr>
            <a:r>
              <a:rPr lang="en-US" b="true" sz="23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Technologies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2519982" y="5254138"/>
            <a:ext cx="2742857" cy="64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2"/>
              </a:lnSpc>
            </a:pPr>
            <a:r>
              <a:rPr lang="en-US" b="true" sz="23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Task assignment: 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0293439" y="5090312"/>
            <a:ext cx="950560" cy="6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b="true" sz="23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Tool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0321128" y="2600363"/>
            <a:ext cx="1459967" cy="63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b="true" sz="230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Meeting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414177" y="835710"/>
            <a:ext cx="8542611" cy="131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3"/>
              </a:lnSpc>
            </a:pPr>
            <a:r>
              <a:rPr lang="en-US" b="true" sz="474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COMMUNICATION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888" y="237182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0" t="0" r="-239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3148" y="9453277"/>
            <a:ext cx="5414096" cy="430797"/>
            <a:chOff x="0" y="0"/>
            <a:chExt cx="7218795" cy="5743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18807" cy="574421"/>
            </a:xfrm>
            <a:custGeom>
              <a:avLst/>
              <a:gdLst/>
              <a:ahLst/>
              <a:cxnLst/>
              <a:rect r="r" b="b" t="t" l="l"/>
              <a:pathLst>
                <a:path h="574421" w="7218807">
                  <a:moveTo>
                    <a:pt x="0" y="0"/>
                  </a:moveTo>
                  <a:lnTo>
                    <a:pt x="7218807" y="0"/>
                  </a:lnTo>
                  <a:lnTo>
                    <a:pt x="7218807" y="574421"/>
                  </a:lnTo>
                  <a:lnTo>
                    <a:pt x="0" y="57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52" r="0" b="-14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05879" y="2258273"/>
            <a:ext cx="16585187" cy="6942877"/>
            <a:chOff x="0" y="0"/>
            <a:chExt cx="22113583" cy="9257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13621" cy="9257157"/>
            </a:xfrm>
            <a:custGeom>
              <a:avLst/>
              <a:gdLst/>
              <a:ahLst/>
              <a:cxnLst/>
              <a:rect r="r" b="b" t="t" l="l"/>
              <a:pathLst>
                <a:path h="9257157" w="22113621">
                  <a:moveTo>
                    <a:pt x="0" y="0"/>
                  </a:moveTo>
                  <a:lnTo>
                    <a:pt x="22113621" y="0"/>
                  </a:lnTo>
                  <a:lnTo>
                    <a:pt x="22113621" y="9257157"/>
                  </a:lnTo>
                  <a:lnTo>
                    <a:pt x="0" y="9257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5" r="0" b="-2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5888" y="1698546"/>
            <a:ext cx="16987009" cy="19050"/>
            <a:chOff x="0" y="0"/>
            <a:chExt cx="22649345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49307" cy="25400"/>
            </a:xfrm>
            <a:custGeom>
              <a:avLst/>
              <a:gdLst/>
              <a:ahLst/>
              <a:cxnLst/>
              <a:rect r="r" b="b" t="t" l="l"/>
              <a:pathLst>
                <a:path h="25400" w="22649307">
                  <a:moveTo>
                    <a:pt x="0" y="0"/>
                  </a:moveTo>
                  <a:lnTo>
                    <a:pt x="22649307" y="0"/>
                  </a:lnTo>
                  <a:lnTo>
                    <a:pt x="22649307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644" r="0" b="-1664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973736" y="309429"/>
            <a:ext cx="4719161" cy="1099823"/>
            <a:chOff x="0" y="0"/>
            <a:chExt cx="6292215" cy="1466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92215" cy="1466469"/>
            </a:xfrm>
            <a:custGeom>
              <a:avLst/>
              <a:gdLst/>
              <a:ahLst/>
              <a:cxnLst/>
              <a:rect r="r" b="b" t="t" l="l"/>
              <a:pathLst>
                <a:path h="1466469" w="6292215">
                  <a:moveTo>
                    <a:pt x="0" y="0"/>
                  </a:moveTo>
                  <a:lnTo>
                    <a:pt x="6292215" y="0"/>
                  </a:lnTo>
                  <a:lnTo>
                    <a:pt x="6292215" y="1466469"/>
                  </a:lnTo>
                  <a:lnTo>
                    <a:pt x="0" y="146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5" r="0" b="-17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05888" y="237182"/>
            <a:ext cx="3161890" cy="1301467"/>
            <a:chOff x="0" y="0"/>
            <a:chExt cx="4215853" cy="17352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654424" y="732634"/>
            <a:ext cx="8965197" cy="8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1"/>
              </a:lnSpc>
            </a:pPr>
            <a:r>
              <a:rPr lang="en-US" b="true" sz="3200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Use Case Diagrams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85531" y="309429"/>
            <a:ext cx="17334090" cy="1383135"/>
            <a:chOff x="0" y="0"/>
            <a:chExt cx="23112120" cy="1844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112095" cy="1844167"/>
            </a:xfrm>
            <a:custGeom>
              <a:avLst/>
              <a:gdLst/>
              <a:ahLst/>
              <a:cxnLst/>
              <a:rect r="r" b="b" t="t" l="l"/>
              <a:pathLst>
                <a:path h="1844167" w="23112095">
                  <a:moveTo>
                    <a:pt x="0" y="0"/>
                  </a:moveTo>
                  <a:lnTo>
                    <a:pt x="23112095" y="0"/>
                  </a:lnTo>
                  <a:lnTo>
                    <a:pt x="23112095" y="1844167"/>
                  </a:lnTo>
                  <a:lnTo>
                    <a:pt x="0" y="184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8" r="0" b="-38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139000" y="1691425"/>
            <a:ext cx="9990353" cy="7761852"/>
            <a:chOff x="0" y="0"/>
            <a:chExt cx="12836200" cy="99728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36144" cy="9972929"/>
            </a:xfrm>
            <a:custGeom>
              <a:avLst/>
              <a:gdLst/>
              <a:ahLst/>
              <a:cxnLst/>
              <a:rect r="r" b="b" t="t" l="l"/>
              <a:pathLst>
                <a:path h="9972929" w="12836144">
                  <a:moveTo>
                    <a:pt x="0" y="0"/>
                  </a:moveTo>
                  <a:lnTo>
                    <a:pt x="12836144" y="0"/>
                  </a:lnTo>
                  <a:lnTo>
                    <a:pt x="12836144" y="9972929"/>
                  </a:lnTo>
                  <a:lnTo>
                    <a:pt x="0" y="9972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323" r="0" b="-1323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970032" y="9210997"/>
            <a:ext cx="6347936" cy="67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</a:pPr>
            <a:r>
              <a:rPr lang="en-US" b="true" sz="2973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UC Diagram for Customer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888" y="237182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0" t="0" r="-239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3148" y="9453277"/>
            <a:ext cx="5414096" cy="430797"/>
            <a:chOff x="0" y="0"/>
            <a:chExt cx="7218795" cy="5743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18807" cy="574421"/>
            </a:xfrm>
            <a:custGeom>
              <a:avLst/>
              <a:gdLst/>
              <a:ahLst/>
              <a:cxnLst/>
              <a:rect r="r" b="b" t="t" l="l"/>
              <a:pathLst>
                <a:path h="574421" w="7218807">
                  <a:moveTo>
                    <a:pt x="0" y="0"/>
                  </a:moveTo>
                  <a:lnTo>
                    <a:pt x="7218807" y="0"/>
                  </a:lnTo>
                  <a:lnTo>
                    <a:pt x="7218807" y="574421"/>
                  </a:lnTo>
                  <a:lnTo>
                    <a:pt x="0" y="57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52" r="0" b="-14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05879" y="2258273"/>
            <a:ext cx="16585187" cy="6942877"/>
            <a:chOff x="0" y="0"/>
            <a:chExt cx="22113583" cy="9257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13621" cy="9257157"/>
            </a:xfrm>
            <a:custGeom>
              <a:avLst/>
              <a:gdLst/>
              <a:ahLst/>
              <a:cxnLst/>
              <a:rect r="r" b="b" t="t" l="l"/>
              <a:pathLst>
                <a:path h="9257157" w="22113621">
                  <a:moveTo>
                    <a:pt x="0" y="0"/>
                  </a:moveTo>
                  <a:lnTo>
                    <a:pt x="22113621" y="0"/>
                  </a:lnTo>
                  <a:lnTo>
                    <a:pt x="22113621" y="9257157"/>
                  </a:lnTo>
                  <a:lnTo>
                    <a:pt x="0" y="9257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5" r="0" b="-2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5888" y="1698546"/>
            <a:ext cx="16987009" cy="19050"/>
            <a:chOff x="0" y="0"/>
            <a:chExt cx="22649345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49307" cy="25400"/>
            </a:xfrm>
            <a:custGeom>
              <a:avLst/>
              <a:gdLst/>
              <a:ahLst/>
              <a:cxnLst/>
              <a:rect r="r" b="b" t="t" l="l"/>
              <a:pathLst>
                <a:path h="25400" w="22649307">
                  <a:moveTo>
                    <a:pt x="0" y="0"/>
                  </a:moveTo>
                  <a:lnTo>
                    <a:pt x="22649307" y="0"/>
                  </a:lnTo>
                  <a:lnTo>
                    <a:pt x="22649307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644" r="0" b="-1664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973736" y="309429"/>
            <a:ext cx="4719161" cy="1099823"/>
            <a:chOff x="0" y="0"/>
            <a:chExt cx="6292215" cy="1466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92215" cy="1466469"/>
            </a:xfrm>
            <a:custGeom>
              <a:avLst/>
              <a:gdLst/>
              <a:ahLst/>
              <a:cxnLst/>
              <a:rect r="r" b="b" t="t" l="l"/>
              <a:pathLst>
                <a:path h="1466469" w="6292215">
                  <a:moveTo>
                    <a:pt x="0" y="0"/>
                  </a:moveTo>
                  <a:lnTo>
                    <a:pt x="6292215" y="0"/>
                  </a:lnTo>
                  <a:lnTo>
                    <a:pt x="6292215" y="1466469"/>
                  </a:lnTo>
                  <a:lnTo>
                    <a:pt x="0" y="146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5" r="0" b="-17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05888" y="237182"/>
            <a:ext cx="3161890" cy="1301467"/>
            <a:chOff x="0" y="0"/>
            <a:chExt cx="4215853" cy="17352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654424" y="732634"/>
            <a:ext cx="8965197" cy="8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1"/>
              </a:lnSpc>
            </a:pPr>
            <a:r>
              <a:rPr lang="en-US" b="true" sz="3200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Use Case Diagrams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85531" y="309429"/>
            <a:ext cx="17334090" cy="1383135"/>
            <a:chOff x="0" y="0"/>
            <a:chExt cx="23112120" cy="1844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112095" cy="1844167"/>
            </a:xfrm>
            <a:custGeom>
              <a:avLst/>
              <a:gdLst/>
              <a:ahLst/>
              <a:cxnLst/>
              <a:rect r="r" b="b" t="t" l="l"/>
              <a:pathLst>
                <a:path h="1844167" w="23112095">
                  <a:moveTo>
                    <a:pt x="0" y="0"/>
                  </a:moveTo>
                  <a:lnTo>
                    <a:pt x="23112095" y="0"/>
                  </a:lnTo>
                  <a:lnTo>
                    <a:pt x="23112095" y="1844167"/>
                  </a:lnTo>
                  <a:lnTo>
                    <a:pt x="0" y="184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8" r="0" b="-38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246259" y="1417537"/>
            <a:ext cx="11100482" cy="8624350"/>
            <a:chOff x="0" y="0"/>
            <a:chExt cx="12836200" cy="99728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36144" cy="9972929"/>
            </a:xfrm>
            <a:custGeom>
              <a:avLst/>
              <a:gdLst/>
              <a:ahLst/>
              <a:cxnLst/>
              <a:rect r="r" b="b" t="t" l="l"/>
              <a:pathLst>
                <a:path h="9972929" w="12836144">
                  <a:moveTo>
                    <a:pt x="0" y="0"/>
                  </a:moveTo>
                  <a:lnTo>
                    <a:pt x="12836144" y="0"/>
                  </a:lnTo>
                  <a:lnTo>
                    <a:pt x="12836144" y="9972929"/>
                  </a:lnTo>
                  <a:lnTo>
                    <a:pt x="0" y="99729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0539" t="0" r="-10539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171478" y="9433236"/>
            <a:ext cx="6347936" cy="67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</a:pPr>
            <a:r>
              <a:rPr lang="en-US" b="true" sz="2973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UC Diagram for Customer blog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888" y="248574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05888" y="248574"/>
            <a:ext cx="3161890" cy="1301467"/>
            <a:chOff x="0" y="0"/>
            <a:chExt cx="4215853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46498" y="9570930"/>
            <a:ext cx="5904605" cy="430797"/>
            <a:chOff x="0" y="0"/>
            <a:chExt cx="7872807" cy="574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72857" cy="574421"/>
            </a:xfrm>
            <a:custGeom>
              <a:avLst/>
              <a:gdLst/>
              <a:ahLst/>
              <a:cxnLst/>
              <a:rect r="r" b="b" t="t" l="l"/>
              <a:pathLst>
                <a:path h="574421" w="7872857">
                  <a:moveTo>
                    <a:pt x="0" y="0"/>
                  </a:moveTo>
                  <a:lnTo>
                    <a:pt x="7872857" y="0"/>
                  </a:lnTo>
                  <a:lnTo>
                    <a:pt x="7872857" y="574421"/>
                  </a:lnTo>
                  <a:lnTo>
                    <a:pt x="0" y="57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8" r="0" b="-10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5888" y="1698546"/>
            <a:ext cx="16987009" cy="19050"/>
            <a:chOff x="0" y="0"/>
            <a:chExt cx="22649345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49307" cy="25400"/>
            </a:xfrm>
            <a:custGeom>
              <a:avLst/>
              <a:gdLst/>
              <a:ahLst/>
              <a:cxnLst/>
              <a:rect r="r" b="b" t="t" l="l"/>
              <a:pathLst>
                <a:path h="25400" w="22649307">
                  <a:moveTo>
                    <a:pt x="0" y="0"/>
                  </a:moveTo>
                  <a:lnTo>
                    <a:pt x="22649307" y="0"/>
                  </a:lnTo>
                  <a:lnTo>
                    <a:pt x="22649307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644" r="0" b="-1664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973736" y="450218"/>
            <a:ext cx="4719161" cy="1099823"/>
            <a:chOff x="0" y="0"/>
            <a:chExt cx="6292215" cy="1466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92215" cy="1466469"/>
            </a:xfrm>
            <a:custGeom>
              <a:avLst/>
              <a:gdLst/>
              <a:ahLst/>
              <a:cxnLst/>
              <a:rect r="r" b="b" t="t" l="l"/>
              <a:pathLst>
                <a:path h="1466469" w="6292215">
                  <a:moveTo>
                    <a:pt x="0" y="0"/>
                  </a:moveTo>
                  <a:lnTo>
                    <a:pt x="6292215" y="0"/>
                  </a:lnTo>
                  <a:lnTo>
                    <a:pt x="6292215" y="1466469"/>
                  </a:lnTo>
                  <a:lnTo>
                    <a:pt x="0" y="146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5" r="0" b="-17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727700" y="508783"/>
            <a:ext cx="8965197" cy="8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1"/>
              </a:lnSpc>
            </a:pPr>
            <a:r>
              <a:rPr lang="en-US" b="true" sz="3200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Use Case Diagrams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58807" y="166907"/>
            <a:ext cx="17334090" cy="1383135"/>
            <a:chOff x="0" y="0"/>
            <a:chExt cx="23112120" cy="18441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112095" cy="1844167"/>
            </a:xfrm>
            <a:custGeom>
              <a:avLst/>
              <a:gdLst/>
              <a:ahLst/>
              <a:cxnLst/>
              <a:rect r="r" b="b" t="t" l="l"/>
              <a:pathLst>
                <a:path h="1844167" w="23112095">
                  <a:moveTo>
                    <a:pt x="0" y="0"/>
                  </a:moveTo>
                  <a:lnTo>
                    <a:pt x="23112095" y="0"/>
                  </a:lnTo>
                  <a:lnTo>
                    <a:pt x="23112095" y="1844167"/>
                  </a:lnTo>
                  <a:lnTo>
                    <a:pt x="0" y="184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8" r="0" b="-38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275228" y="2031921"/>
            <a:ext cx="5769249" cy="7119825"/>
            <a:chOff x="0" y="0"/>
            <a:chExt cx="14983855" cy="184915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983840" cy="18491529"/>
            </a:xfrm>
            <a:custGeom>
              <a:avLst/>
              <a:gdLst/>
              <a:ahLst/>
              <a:cxnLst/>
              <a:rect r="r" b="b" t="t" l="l"/>
              <a:pathLst>
                <a:path h="18491529" w="14983840">
                  <a:moveTo>
                    <a:pt x="0" y="0"/>
                  </a:moveTo>
                  <a:lnTo>
                    <a:pt x="14983840" y="0"/>
                  </a:lnTo>
                  <a:lnTo>
                    <a:pt x="14983840" y="18491529"/>
                  </a:lnTo>
                  <a:lnTo>
                    <a:pt x="0" y="18491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23" t="0" r="-1523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850485" y="9370821"/>
            <a:ext cx="4587030" cy="55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b="true" sz="2797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UC Diagram for Seller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C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5888" y="248574"/>
            <a:ext cx="3161890" cy="1301467"/>
            <a:chOff x="0" y="0"/>
            <a:chExt cx="4215853" cy="1735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05888" y="248574"/>
            <a:ext cx="3161890" cy="1301467"/>
            <a:chOff x="0" y="0"/>
            <a:chExt cx="4215853" cy="1735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5892" cy="1735328"/>
            </a:xfrm>
            <a:custGeom>
              <a:avLst/>
              <a:gdLst/>
              <a:ahLst/>
              <a:cxnLst/>
              <a:rect r="r" b="b" t="t" l="l"/>
              <a:pathLst>
                <a:path h="1735328" w="4215892">
                  <a:moveTo>
                    <a:pt x="0" y="0"/>
                  </a:moveTo>
                  <a:lnTo>
                    <a:pt x="4215892" y="0"/>
                  </a:lnTo>
                  <a:lnTo>
                    <a:pt x="4215892" y="1735328"/>
                  </a:lnTo>
                  <a:lnTo>
                    <a:pt x="0" y="1735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" t="0" r="-239" b="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46498" y="9570930"/>
            <a:ext cx="5904605" cy="430797"/>
            <a:chOff x="0" y="0"/>
            <a:chExt cx="7872807" cy="5743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72857" cy="574421"/>
            </a:xfrm>
            <a:custGeom>
              <a:avLst/>
              <a:gdLst/>
              <a:ahLst/>
              <a:cxnLst/>
              <a:rect r="r" b="b" t="t" l="l"/>
              <a:pathLst>
                <a:path h="574421" w="7872857">
                  <a:moveTo>
                    <a:pt x="0" y="0"/>
                  </a:moveTo>
                  <a:lnTo>
                    <a:pt x="7872857" y="0"/>
                  </a:lnTo>
                  <a:lnTo>
                    <a:pt x="7872857" y="574421"/>
                  </a:lnTo>
                  <a:lnTo>
                    <a:pt x="0" y="57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8" r="0" b="-10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5888" y="1698546"/>
            <a:ext cx="16987009" cy="19050"/>
            <a:chOff x="0" y="0"/>
            <a:chExt cx="22649345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49307" cy="25400"/>
            </a:xfrm>
            <a:custGeom>
              <a:avLst/>
              <a:gdLst/>
              <a:ahLst/>
              <a:cxnLst/>
              <a:rect r="r" b="b" t="t" l="l"/>
              <a:pathLst>
                <a:path h="25400" w="22649307">
                  <a:moveTo>
                    <a:pt x="0" y="0"/>
                  </a:moveTo>
                  <a:lnTo>
                    <a:pt x="22649307" y="0"/>
                  </a:lnTo>
                  <a:lnTo>
                    <a:pt x="22649307" y="25400"/>
                  </a:lnTo>
                  <a:lnTo>
                    <a:pt x="0" y="2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644" r="0" b="-1664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973736" y="450218"/>
            <a:ext cx="4719161" cy="1099823"/>
            <a:chOff x="0" y="0"/>
            <a:chExt cx="6292215" cy="1466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92215" cy="1466469"/>
            </a:xfrm>
            <a:custGeom>
              <a:avLst/>
              <a:gdLst/>
              <a:ahLst/>
              <a:cxnLst/>
              <a:rect r="r" b="b" t="t" l="l"/>
              <a:pathLst>
                <a:path h="1466469" w="6292215">
                  <a:moveTo>
                    <a:pt x="0" y="0"/>
                  </a:moveTo>
                  <a:lnTo>
                    <a:pt x="6292215" y="0"/>
                  </a:lnTo>
                  <a:lnTo>
                    <a:pt x="6292215" y="1466469"/>
                  </a:lnTo>
                  <a:lnTo>
                    <a:pt x="0" y="146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5" r="0" b="-17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98611" y="1698546"/>
            <a:ext cx="11800378" cy="7749502"/>
            <a:chOff x="0" y="0"/>
            <a:chExt cx="15733837" cy="103326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33776" cy="10332720"/>
            </a:xfrm>
            <a:custGeom>
              <a:avLst/>
              <a:gdLst/>
              <a:ahLst/>
              <a:cxnLst/>
              <a:rect r="r" b="b" t="t" l="l"/>
              <a:pathLst>
                <a:path h="10332720" w="15733776">
                  <a:moveTo>
                    <a:pt x="0" y="0"/>
                  </a:moveTo>
                  <a:lnTo>
                    <a:pt x="15733776" y="0"/>
                  </a:lnTo>
                  <a:lnTo>
                    <a:pt x="15733776" y="10332720"/>
                  </a:lnTo>
                  <a:lnTo>
                    <a:pt x="0" y="10332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6348" r="0" b="-634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654424" y="732634"/>
            <a:ext cx="8965197" cy="8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1"/>
              </a:lnSpc>
            </a:pPr>
            <a:r>
              <a:rPr lang="en-US" b="true" sz="3200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Requirements Use Case Diagrams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76955" y="221228"/>
            <a:ext cx="17334090" cy="1383135"/>
            <a:chOff x="0" y="0"/>
            <a:chExt cx="23112120" cy="18441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112095" cy="1844167"/>
            </a:xfrm>
            <a:custGeom>
              <a:avLst/>
              <a:gdLst/>
              <a:ahLst/>
              <a:cxnLst/>
              <a:rect r="r" b="b" t="t" l="l"/>
              <a:pathLst>
                <a:path h="1844167" w="23112095">
                  <a:moveTo>
                    <a:pt x="0" y="0"/>
                  </a:moveTo>
                  <a:lnTo>
                    <a:pt x="23112095" y="0"/>
                  </a:lnTo>
                  <a:lnTo>
                    <a:pt x="23112095" y="1844167"/>
                  </a:lnTo>
                  <a:lnTo>
                    <a:pt x="0" y="184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8" r="0" b="-3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944277" y="9371848"/>
            <a:ext cx="5306825" cy="55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b="true" sz="2797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UC Diagram for admin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DAGvC1WDP5U</dc:identifier>
  <dcterms:modified xsi:type="dcterms:W3CDTF">2011-08-01T06:04:30Z</dcterms:modified>
  <cp:revision>1</cp:revision>
  <dc:title>SE1914_Team1_Presentation.pptx</dc:title>
</cp:coreProperties>
</file>